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4" r:id="rId9"/>
    <p:sldId id="265" r:id="rId10"/>
    <p:sldId id="260" r:id="rId11"/>
    <p:sldId id="268" r:id="rId12"/>
    <p:sldId id="269" r:id="rId13"/>
    <p:sldId id="261" r:id="rId14"/>
    <p:sldId id="273" r:id="rId15"/>
    <p:sldId id="274" r:id="rId16"/>
    <p:sldId id="262" r:id="rId17"/>
    <p:sldId id="276" r:id="rId18"/>
    <p:sldId id="277" r:id="rId19"/>
    <p:sldId id="284" r:id="rId20"/>
    <p:sldId id="263" r:id="rId21"/>
    <p:sldId id="279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81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7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10.png>
</file>

<file path=ppt/media/image11.wdp>
</file>

<file path=ppt/media/image12.png>
</file>

<file path=ppt/media/image13.wdp>
</file>

<file path=ppt/media/image14.png>
</file>

<file path=ppt/media/image15.wdp>
</file>

<file path=ppt/media/image16.png>
</file>

<file path=ppt/media/image17.wdp>
</file>

<file path=ppt/media/image18.png>
</file>

<file path=ppt/media/image19.wdp>
</file>

<file path=ppt/media/image2.png>
</file>

<file path=ppt/media/image2.svg>
</file>

<file path=ppt/media/image20.jpeg>
</file>

<file path=ppt/media/image3.png>
</file>

<file path=ppt/media/image3.sv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7E8C25-A245-4758-975C-0BF1386C5D6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microsoft.com/office/2007/relationships/hdphoto" Target="../media/image15.wdp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6.xml"/><Relationship Id="rId3" Type="http://schemas.microsoft.com/office/2007/relationships/hdphoto" Target="../media/image17.wdp"/><Relationship Id="rId2" Type="http://schemas.openxmlformats.org/officeDocument/2006/relationships/image" Target="../media/image16.png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microsoft.com/office/2007/relationships/hdphoto" Target="../media/image19.wdp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8.xml"/><Relationship Id="rId2" Type="http://schemas.microsoft.com/office/2007/relationships/hdphoto" Target="../media/image15.wdp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3.svg"/><Relationship Id="rId6" Type="http://schemas.openxmlformats.org/officeDocument/2006/relationships/image" Target="../media/image9.png"/><Relationship Id="rId5" Type="http://schemas.openxmlformats.org/officeDocument/2006/relationships/image" Target="../media/image2.svg"/><Relationship Id="rId4" Type="http://schemas.openxmlformats.org/officeDocument/2006/relationships/image" Target="../media/image8.png"/><Relationship Id="rId3" Type="http://schemas.openxmlformats.org/officeDocument/2006/relationships/image" Target="../media/image1.svg"/><Relationship Id="rId2" Type="http://schemas.openxmlformats.org/officeDocument/2006/relationships/image" Target="../media/image7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6.xml"/><Relationship Id="rId3" Type="http://schemas.microsoft.com/office/2007/relationships/hdphoto" Target="../media/image13.wdp"/><Relationship Id="rId2" Type="http://schemas.openxmlformats.org/officeDocument/2006/relationships/image" Target="../media/image12.png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6.xml"/><Relationship Id="rId3" Type="http://schemas.microsoft.com/office/2007/relationships/hdphoto" Target="../media/image13.wdp"/><Relationship Id="rId2" Type="http://schemas.openxmlformats.org/officeDocument/2006/relationships/image" Target="../media/image12.png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5751463" y="-2144232"/>
            <a:ext cx="5616672" cy="891126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168756" y="2311400"/>
            <a:ext cx="6888480" cy="14452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狐厂鲜肉争霸</a:t>
            </a:r>
            <a:endParaRPr lang="zh-CN" altLang="en-US" sz="8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36817" y="3969351"/>
            <a:ext cx="298640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gency FB" panose="020B0503020202020204" pitchFamily="34" charset="0"/>
              </a:rPr>
              <a:t>男人可以说累，不能说不行</a:t>
            </a:r>
            <a:r>
              <a:rPr lang="en-US" altLang="zh-CN" dirty="0">
                <a:solidFill>
                  <a:schemeClr val="bg1"/>
                </a:solidFill>
                <a:latin typeface="Agency FB" panose="020B0503020202020204" pitchFamily="34" charset="0"/>
              </a:rPr>
              <a:t>.</a:t>
            </a:r>
            <a:endParaRPr lang="zh-CN" alt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61941" y="4805318"/>
            <a:ext cx="2668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参赛人：牛威</a:t>
            </a:r>
            <a:endParaRPr lang="zh-CN" altLang="en-US" b="1" spc="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238750" y="4572000"/>
            <a:ext cx="1571625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The xx - Intr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fade in="5000.000000" out="5000.000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13914" y="-737850"/>
            <a:ext cx="609600" cy="609600"/>
          </a:xfrm>
          <a:prstGeom prst="rect">
            <a:avLst/>
          </a:prstGeom>
        </p:spPr>
      </p:pic>
      <p:sp>
        <p:nvSpPr>
          <p:cNvPr id="14" name="wind-rose_335237"/>
          <p:cNvSpPr>
            <a:spLocks noChangeAspect="1"/>
          </p:cNvSpPr>
          <p:nvPr/>
        </p:nvSpPr>
        <p:spPr bwMode="auto">
          <a:xfrm>
            <a:off x="5418903" y="777280"/>
            <a:ext cx="1354192" cy="1352144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PART-3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经历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13483" y="2047876"/>
            <a:ext cx="12212224" cy="2971800"/>
            <a:chOff x="-13483" y="2047876"/>
            <a:chExt cx="12212224" cy="2971800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200000"/>
            </a:stretch>
          </a:blipFill>
        </p:grpSpPr>
        <p:sp>
          <p:nvSpPr>
            <p:cNvPr id="4" name="íşľiḑe"/>
            <p:cNvSpPr/>
            <p:nvPr/>
          </p:nvSpPr>
          <p:spPr>
            <a:xfrm>
              <a:off x="-13483" y="2047876"/>
              <a:ext cx="2750552" cy="29718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islïďe"/>
            <p:cNvSpPr/>
            <p:nvPr/>
          </p:nvSpPr>
          <p:spPr>
            <a:xfrm>
              <a:off x="9448189" y="2047876"/>
              <a:ext cx="2750552" cy="29718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iṩḷiḑê"/>
            <p:cNvSpPr/>
            <p:nvPr/>
          </p:nvSpPr>
          <p:spPr>
            <a:xfrm>
              <a:off x="2974180" y="2047876"/>
              <a:ext cx="6243638" cy="29718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sp>
        <p:nvSpPr>
          <p:cNvPr id="7" name="íś1îdé"/>
          <p:cNvSpPr/>
          <p:nvPr/>
        </p:nvSpPr>
        <p:spPr>
          <a:xfrm>
            <a:off x="4762561" y="5334349"/>
            <a:ext cx="2018494" cy="483578"/>
          </a:xfrm>
          <a:prstGeom prst="rect">
            <a:avLst/>
          </a:prstGeom>
        </p:spPr>
        <p:txBody>
          <a:bodyPr wrap="none" lIns="0" tIns="0" rIns="0" bIns="0" anchor="b" anchorCtr="1">
            <a:normAutofit/>
          </a:bodyPr>
          <a:lstStyle/>
          <a:p>
            <a:pPr lvl="0" algn="ctr" defTabSz="913765">
              <a:defRPr/>
            </a:pPr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创新</a:t>
            </a:r>
            <a:endParaRPr lang="zh-CN" altLang="en-US" sz="2400" b="1" dirty="0">
              <a:gradFill>
                <a:gsLst>
                  <a:gs pos="0">
                    <a:schemeClr val="accent2"/>
                  </a:gs>
                  <a:gs pos="52000">
                    <a:schemeClr val="accent3"/>
                  </a:gs>
                  <a:gs pos="100000">
                    <a:schemeClr val="accent4"/>
                  </a:gs>
                </a:gsLst>
                <a:lin ang="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ïṡ1ïdê"/>
          <p:cNvSpPr txBox="1"/>
          <p:nvPr/>
        </p:nvSpPr>
        <p:spPr>
          <a:xfrm>
            <a:off x="4684491" y="5817928"/>
            <a:ext cx="2174632" cy="720144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 fontScale="90000"/>
          </a:bodyPr>
          <a:lstStyle/>
          <a:p>
            <a:pPr algn="ctr" defTabSz="913765">
              <a:lnSpc>
                <a:spcPct val="120000"/>
              </a:lnSpc>
              <a:defRPr/>
            </a:pP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</a:rPr>
              <a:t>搜狐新闻</a:t>
            </a: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1600" b="1">
                <a:latin typeface="微软雅黑" panose="020B0503020204020204" pitchFamily="34" charset="-122"/>
                <a:ea typeface="微软雅黑" panose="020B0503020204020204" pitchFamily="34" charset="-122"/>
              </a:rPr>
              <a:t>客户端第一次使用新的框架进行开发</a:t>
            </a:r>
            <a:endParaRPr lang="zh-CN" altLang="en-US" sz="1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15" name="矩形 14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6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57952a3b-81d5-4b8d-86a9-f9b53dfb392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í$ľiḑé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išľiḓé"/>
            <p:cNvSpPr/>
            <p:nvPr/>
          </p:nvSpPr>
          <p:spPr>
            <a:xfrm>
              <a:off x="8258175" y="0"/>
              <a:ext cx="3933825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52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iṣḷïḍê"/>
            <p:cNvSpPr txBox="1"/>
            <p:nvPr/>
          </p:nvSpPr>
          <p:spPr>
            <a:xfrm>
              <a:off x="8791575" y="3371215"/>
              <a:ext cx="2468880" cy="893445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defTabSz="913765">
                <a:lnSpc>
                  <a:spcPct val="120000"/>
                </a:lnSpc>
                <a:defRPr/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线上反复出现问题修复；</a:t>
              </a: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913765">
                <a:lnSpc>
                  <a:spcPct val="120000"/>
                </a:lnSpc>
                <a:defRPr/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线上的多线程问题的优化</a:t>
              </a: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íŝḻîḋe"/>
            <p:cNvSpPr/>
            <p:nvPr/>
          </p:nvSpPr>
          <p:spPr>
            <a:xfrm>
              <a:off x="8791330" y="3020634"/>
              <a:ext cx="2469418" cy="280953"/>
            </a:xfrm>
            <a:prstGeom prst="rect">
              <a:avLst/>
            </a:prstGeom>
          </p:spPr>
          <p:txBody>
            <a:bodyPr wrap="none" lIns="0" tIns="0" rIns="0" bIns="0" anchor="t" anchorCtr="0">
              <a:noAutofit/>
              <a:scene3d>
                <a:camera prst="orthographicFront"/>
                <a:lightRig rig="threePt" dir="t"/>
              </a:scene3d>
            </a:bodyPr>
            <a:lstStyle/>
            <a:p>
              <a:pPr lvl="0" defTabSz="913765">
                <a:defRPr/>
              </a:pPr>
              <a:r>
                <a:rPr lang="zh-CN" altLang="en-US" sz="24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线上问题</a:t>
              </a:r>
              <a:endPara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8791329" y="4447003"/>
              <a:ext cx="253096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8791329" y="2779835"/>
              <a:ext cx="253096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ïśḻîḋé"/>
            <p:cNvSpPr/>
            <p:nvPr/>
          </p:nvSpPr>
          <p:spPr>
            <a:xfrm>
              <a:off x="8791329" y="1643279"/>
              <a:ext cx="2367261" cy="411897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/>
            </a:bodyPr>
            <a:lstStyle/>
            <a:p>
              <a:pPr lvl="0" defTabSz="913765">
                <a:defRPr/>
              </a:pPr>
              <a:r>
                <a:rPr lang="zh-CN" altLang="en-US" sz="2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能力</a:t>
              </a:r>
              <a:endPara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îšliḓè"/>
            <p:cNvSpPr txBox="1"/>
            <p:nvPr/>
          </p:nvSpPr>
          <p:spPr>
            <a:xfrm>
              <a:off x="8791329" y="1012985"/>
              <a:ext cx="1465418" cy="630294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82500"/>
            </a:bodyPr>
            <a:lstStyle/>
            <a:p>
              <a:endParaRPr lang="en-US" altLang="zh-CN" sz="4800" spc="-1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íšļîḓè"/>
            <p:cNvSpPr/>
            <p:nvPr/>
          </p:nvSpPr>
          <p:spPr>
            <a:xfrm>
              <a:off x="8791329" y="4629062"/>
              <a:ext cx="2367261" cy="411897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 fontScale="80000"/>
            </a:bodyPr>
            <a:lstStyle/>
            <a:p>
              <a:pPr lvl="0" defTabSz="913765">
                <a:defRPr/>
              </a:pPr>
              <a:r>
                <a:rPr lang="en-US" altLang="zh-CN" sz="2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2021.06-2021.12</a:t>
              </a:r>
              <a:endParaRPr lang="en-US" altLang="zh-CN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18" name="矩形 17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9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PART-4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积极贡献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0" y="1284518"/>
            <a:ext cx="12178221" cy="4985358"/>
            <a:chOff x="0" y="1284518"/>
            <a:chExt cx="12178221" cy="4985358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30000" b="-30000"/>
            </a:stretch>
          </a:blipFill>
        </p:grpSpPr>
        <p:sp>
          <p:nvSpPr>
            <p:cNvPr id="4" name="îṧļídê"/>
            <p:cNvSpPr/>
            <p:nvPr/>
          </p:nvSpPr>
          <p:spPr>
            <a:xfrm>
              <a:off x="0" y="1284518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íSľîḑe"/>
            <p:cNvSpPr/>
            <p:nvPr/>
          </p:nvSpPr>
          <p:spPr>
            <a:xfrm>
              <a:off x="2425640" y="1284518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ïs1iḓe"/>
            <p:cNvSpPr/>
            <p:nvPr/>
          </p:nvSpPr>
          <p:spPr>
            <a:xfrm>
              <a:off x="7331585" y="1284518"/>
              <a:ext cx="2406632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ïṣḷïďe"/>
            <p:cNvSpPr/>
            <p:nvPr/>
          </p:nvSpPr>
          <p:spPr>
            <a:xfrm>
              <a:off x="9771590" y="1284518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8" name="îş1idé"/>
            <p:cNvSpPr/>
            <p:nvPr/>
          </p:nvSpPr>
          <p:spPr>
            <a:xfrm>
              <a:off x="0" y="3851210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9" name="ïşḻïďé"/>
            <p:cNvSpPr/>
            <p:nvPr/>
          </p:nvSpPr>
          <p:spPr>
            <a:xfrm>
              <a:off x="2425640" y="3851210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0" name="ïṣliḍè"/>
            <p:cNvSpPr/>
            <p:nvPr/>
          </p:nvSpPr>
          <p:spPr>
            <a:xfrm>
              <a:off x="7331585" y="3851210"/>
              <a:ext cx="2406632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1" name="îṧḷîḑê"/>
            <p:cNvSpPr/>
            <p:nvPr/>
          </p:nvSpPr>
          <p:spPr>
            <a:xfrm>
              <a:off x="9771590" y="3851210"/>
              <a:ext cx="2406631" cy="2418666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sp>
        <p:nvSpPr>
          <p:cNvPr id="12" name="ïṩḻíḓé"/>
          <p:cNvSpPr/>
          <p:nvPr/>
        </p:nvSpPr>
        <p:spPr>
          <a:xfrm>
            <a:off x="4969495" y="1284518"/>
            <a:ext cx="2234443" cy="4972347"/>
          </a:xfrm>
          <a:prstGeom prst="rect">
            <a:avLst/>
          </a:prstGeom>
          <a:gradFill>
            <a:gsLst>
              <a:gs pos="0">
                <a:schemeClr val="accent2"/>
              </a:gs>
              <a:gs pos="52000">
                <a:schemeClr val="accent3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3" name="ïṣḻíḑe"/>
          <p:cNvSpPr/>
          <p:nvPr/>
        </p:nvSpPr>
        <p:spPr>
          <a:xfrm>
            <a:off x="4987290" y="2741295"/>
            <a:ext cx="2234565" cy="52324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lvl="0" algn="ctr"/>
            <a:r>
              <a:rPr lang="zh-CN" altLang="en-US"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新的开始</a:t>
            </a:r>
            <a:endParaRPr lang="zh-CN" altLang="en-US" sz="2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ïSḻïḓé"/>
          <p:cNvSpPr/>
          <p:nvPr/>
        </p:nvSpPr>
        <p:spPr>
          <a:xfrm>
            <a:off x="4969510" y="3306445"/>
            <a:ext cx="2234565" cy="24193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使用新的框架对一个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pp来说是一个进步，技术是每天都在演变，只有跟随着时代的步伐才能不被淘汰，也正式开启新的一面</a:t>
            </a:r>
            <a:endParaRPr lang="zh-CN" altLang="en-US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476262" y="353863"/>
            <a:ext cx="3486520" cy="892728"/>
            <a:chOff x="476262" y="353863"/>
            <a:chExt cx="3486520" cy="892728"/>
          </a:xfrm>
        </p:grpSpPr>
        <p:sp>
          <p:nvSpPr>
            <p:cNvPr id="20" name="矩形 19"/>
            <p:cNvSpPr/>
            <p:nvPr/>
          </p:nvSpPr>
          <p:spPr>
            <a:xfrm>
              <a:off x="1572642" y="588124"/>
              <a:ext cx="239014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sz="2800" spc="600" dirty="0">
                <a:gradFill flip="none" rotWithShape="1"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  <a:tileRect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1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íSľiḋé"/>
          <p:cNvSpPr/>
          <p:nvPr/>
        </p:nvSpPr>
        <p:spPr>
          <a:xfrm>
            <a:off x="6686551" y="1671636"/>
            <a:ext cx="2752725" cy="3900489"/>
          </a:xfrm>
          <a:prstGeom prst="rect">
            <a:avLst/>
          </a:prstGeom>
          <a:gradFill>
            <a:gsLst>
              <a:gs pos="0">
                <a:schemeClr val="accent2"/>
              </a:gs>
              <a:gs pos="52000">
                <a:schemeClr val="accent3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7" name="îṥlíďè"/>
          <p:cNvSpPr txBox="1"/>
          <p:nvPr/>
        </p:nvSpPr>
        <p:spPr>
          <a:xfrm>
            <a:off x="6936740" y="2874010"/>
            <a:ext cx="2323465" cy="2012315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/>
          </a:bodyPr>
          <a:lstStyle/>
          <a:p>
            <a:pPr algn="ctr" defTabSz="913765">
              <a:lnSpc>
                <a:spcPct val="120000"/>
              </a:lnSpc>
              <a:defRPr/>
            </a:pPr>
            <a:r>
              <a:rPr lang="zh-CN" altLang="en-US">
                <a:solidFill>
                  <a:schemeClr val="bg1"/>
                </a:solidFill>
              </a:rPr>
              <a:t>保证了程序的稳定运行</a:t>
            </a:r>
            <a:br>
              <a:rPr lang="zh-CN" altLang="en-US">
                <a:solidFill>
                  <a:schemeClr val="bg1"/>
                </a:solidFill>
              </a:rPr>
            </a:br>
            <a:br>
              <a:rPr lang="zh-CN" altLang="en-US">
                <a:solidFill>
                  <a:schemeClr val="bg1"/>
                </a:solidFill>
              </a:rPr>
            </a:br>
            <a:br>
              <a:rPr lang="zh-CN" altLang="en-US">
                <a:solidFill>
                  <a:schemeClr val="bg1"/>
                </a:solidFill>
              </a:rPr>
            </a:br>
            <a:r>
              <a:rPr lang="zh-CN" altLang="en-US">
                <a:solidFill>
                  <a:schemeClr val="bg1"/>
                </a:solidFill>
              </a:rPr>
              <a:t>提升用户的使用体验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ïṩḻidè"/>
          <p:cNvSpPr/>
          <p:nvPr/>
        </p:nvSpPr>
        <p:spPr>
          <a:xfrm>
            <a:off x="7047250" y="2187940"/>
            <a:ext cx="2031325" cy="461665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lvl="0" algn="ctr" defTabSz="913765">
              <a:defRPr/>
            </a:pPr>
            <a:r>
              <a:rPr lang="zh-CN" altLang="en-US" sz="2400" b="1">
                <a:solidFill>
                  <a:schemeClr val="bg1"/>
                </a:solidFill>
              </a:rPr>
              <a:t>稳定</a:t>
            </a:r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919913" y="3868831"/>
            <a:ext cx="2286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1" y="1671636"/>
            <a:ext cx="12192000" cy="3900489"/>
            <a:chOff x="1" y="1671636"/>
            <a:chExt cx="12192000" cy="3900489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130000"/>
            </a:stretch>
          </a:blipFill>
        </p:grpSpPr>
        <p:sp>
          <p:nvSpPr>
            <p:cNvPr id="4" name="iş1íḋe"/>
            <p:cNvSpPr/>
            <p:nvPr/>
          </p:nvSpPr>
          <p:spPr>
            <a:xfrm>
              <a:off x="1" y="1671636"/>
              <a:ext cx="2447924" cy="390048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ïšlîḍe"/>
            <p:cNvSpPr/>
            <p:nvPr/>
          </p:nvSpPr>
          <p:spPr>
            <a:xfrm>
              <a:off x="2447924" y="1671636"/>
              <a:ext cx="4255512" cy="390048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3" name="îŝḷiḋe"/>
            <p:cNvSpPr/>
            <p:nvPr/>
          </p:nvSpPr>
          <p:spPr>
            <a:xfrm>
              <a:off x="9439276" y="1676397"/>
              <a:ext cx="2752725" cy="3895728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PART-5&amp;6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方法和心得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34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grpSp>
        <p:nvGrpSpPr>
          <p:cNvPr id="3" name="65d66cf9-c850-4fac-9131-29ad7707260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04598" y="1637085"/>
            <a:ext cx="10758601" cy="5220970"/>
            <a:chOff x="780163" y="1719000"/>
            <a:chExt cx="10758601" cy="5220970"/>
          </a:xfrm>
        </p:grpSpPr>
        <p:cxnSp>
          <p:nvCxnSpPr>
            <p:cNvPr id="4" name="直接连接符 3"/>
            <p:cNvCxnSpPr>
              <a:stCxn id="13" idx="6"/>
              <a:endCxn id="14" idx="2"/>
            </p:cNvCxnSpPr>
            <p:nvPr/>
          </p:nvCxnSpPr>
          <p:spPr>
            <a:xfrm>
              <a:off x="905904" y="3012274"/>
              <a:ext cx="10341944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íṣḻïḓe"/>
            <p:cNvSpPr/>
            <p:nvPr/>
          </p:nvSpPr>
          <p:spPr>
            <a:xfrm>
              <a:off x="8524449" y="3267641"/>
              <a:ext cx="2905552" cy="635000"/>
            </a:xfrm>
            <a:prstGeom prst="homePlate">
              <a:avLst/>
            </a:prstGeom>
            <a:solidFill>
              <a:schemeClr val="accent5"/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结尾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íSḻíḍê"/>
            <p:cNvSpPr/>
            <p:nvPr/>
          </p:nvSpPr>
          <p:spPr>
            <a:xfrm>
              <a:off x="5996148" y="3267641"/>
              <a:ext cx="2828753" cy="635000"/>
            </a:xfrm>
            <a:prstGeom prst="homePlate">
              <a:avLst/>
            </a:prstGeom>
            <a:solidFill>
              <a:schemeClr val="accent4"/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后期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ïṧḷiďe"/>
            <p:cNvSpPr/>
            <p:nvPr/>
          </p:nvSpPr>
          <p:spPr>
            <a:xfrm>
              <a:off x="3398337" y="3267641"/>
              <a:ext cx="2905552" cy="635000"/>
            </a:xfrm>
            <a:prstGeom prst="homePlate">
              <a:avLst/>
            </a:prstGeom>
            <a:solidFill>
              <a:schemeClr val="accent3"/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中期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íSliḋé"/>
            <p:cNvSpPr/>
            <p:nvPr/>
          </p:nvSpPr>
          <p:spPr>
            <a:xfrm>
              <a:off x="843034" y="3267641"/>
              <a:ext cx="2828753" cy="635000"/>
            </a:xfrm>
            <a:prstGeom prst="homePlate">
              <a:avLst/>
            </a:prstGeom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初期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iṩḷiḋé"/>
            <p:cNvSpPr/>
            <p:nvPr/>
          </p:nvSpPr>
          <p:spPr>
            <a:xfrm>
              <a:off x="2066708" y="2902129"/>
              <a:ext cx="200242" cy="22029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ïSḻíďê"/>
            <p:cNvSpPr/>
            <p:nvPr/>
          </p:nvSpPr>
          <p:spPr>
            <a:xfrm>
              <a:off x="4733846" y="2902128"/>
              <a:ext cx="200242" cy="2202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iŝḷîḋé"/>
            <p:cNvSpPr/>
            <p:nvPr/>
          </p:nvSpPr>
          <p:spPr>
            <a:xfrm>
              <a:off x="7219665" y="2902128"/>
              <a:ext cx="200242" cy="22029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îṥlíḋê"/>
            <p:cNvSpPr/>
            <p:nvPr/>
          </p:nvSpPr>
          <p:spPr>
            <a:xfrm>
              <a:off x="9886803" y="2902127"/>
              <a:ext cx="200242" cy="2202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iṥḻíḑê"/>
            <p:cNvSpPr/>
            <p:nvPr/>
          </p:nvSpPr>
          <p:spPr>
            <a:xfrm>
              <a:off x="780163" y="2943105"/>
              <a:ext cx="125741" cy="138337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iśľíďè"/>
            <p:cNvSpPr/>
            <p:nvPr/>
          </p:nvSpPr>
          <p:spPr>
            <a:xfrm>
              <a:off x="11247848" y="2943105"/>
              <a:ext cx="125741" cy="138337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íśḷiḍè"/>
            <p:cNvSpPr txBox="1"/>
            <p:nvPr/>
          </p:nvSpPr>
          <p:spPr>
            <a:xfrm>
              <a:off x="1641318" y="2571872"/>
              <a:ext cx="1126390" cy="33860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发现问题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ïṩḻïďe"/>
            <p:cNvSpPr/>
            <p:nvPr/>
          </p:nvSpPr>
          <p:spPr bwMode="auto">
            <a:xfrm>
              <a:off x="1803820" y="1824194"/>
              <a:ext cx="801384" cy="648647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îṣḷîḑé"/>
            <p:cNvSpPr txBox="1"/>
            <p:nvPr/>
          </p:nvSpPr>
          <p:spPr>
            <a:xfrm>
              <a:off x="4267512" y="2571871"/>
              <a:ext cx="1126390" cy="33860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分析问题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íŝlïďé"/>
            <p:cNvSpPr txBox="1"/>
            <p:nvPr/>
          </p:nvSpPr>
          <p:spPr>
            <a:xfrm>
              <a:off x="6740709" y="2571871"/>
              <a:ext cx="1126390" cy="33860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解决问题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ïṥļiḍé"/>
            <p:cNvSpPr txBox="1"/>
            <p:nvPr/>
          </p:nvSpPr>
          <p:spPr>
            <a:xfrm>
              <a:off x="9430123" y="2571870"/>
              <a:ext cx="1126390" cy="33860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技术文档总结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îšḻíḋê"/>
            <p:cNvSpPr/>
            <p:nvPr/>
          </p:nvSpPr>
          <p:spPr bwMode="auto">
            <a:xfrm>
              <a:off x="4452297" y="1806640"/>
              <a:ext cx="756818" cy="720778"/>
            </a:xfrm>
            <a:custGeom>
              <a:avLst/>
              <a:gdLst>
                <a:gd name="connsiteX0" fmla="*/ 168121 w 609643"/>
                <a:gd name="connsiteY0" fmla="*/ 328124 h 580612"/>
                <a:gd name="connsiteX1" fmla="*/ 161669 w 609643"/>
                <a:gd name="connsiteY1" fmla="*/ 334470 h 580612"/>
                <a:gd name="connsiteX2" fmla="*/ 161669 w 609643"/>
                <a:gd name="connsiteY2" fmla="*/ 346575 h 580612"/>
                <a:gd name="connsiteX3" fmla="*/ 160301 w 609643"/>
                <a:gd name="connsiteY3" fmla="*/ 347942 h 580612"/>
                <a:gd name="connsiteX4" fmla="*/ 132343 w 609643"/>
                <a:gd name="connsiteY4" fmla="*/ 380450 h 580612"/>
                <a:gd name="connsiteX5" fmla="*/ 166361 w 609643"/>
                <a:gd name="connsiteY5" fmla="*/ 415887 h 580612"/>
                <a:gd name="connsiteX6" fmla="*/ 186303 w 609643"/>
                <a:gd name="connsiteY6" fmla="*/ 435313 h 580612"/>
                <a:gd name="connsiteX7" fmla="*/ 166459 w 609643"/>
                <a:gd name="connsiteY7" fmla="*/ 450543 h 580612"/>
                <a:gd name="connsiteX8" fmla="*/ 142803 w 609643"/>
                <a:gd name="connsiteY8" fmla="*/ 444197 h 580612"/>
                <a:gd name="connsiteX9" fmla="*/ 140066 w 609643"/>
                <a:gd name="connsiteY9" fmla="*/ 443514 h 580612"/>
                <a:gd name="connsiteX10" fmla="*/ 134298 w 609643"/>
                <a:gd name="connsiteY10" fmla="*/ 447516 h 580612"/>
                <a:gd name="connsiteX11" fmla="*/ 131366 w 609643"/>
                <a:gd name="connsiteY11" fmla="*/ 455521 h 580612"/>
                <a:gd name="connsiteX12" fmla="*/ 134005 w 609643"/>
                <a:gd name="connsiteY12" fmla="*/ 462062 h 580612"/>
                <a:gd name="connsiteX13" fmla="*/ 159127 w 609643"/>
                <a:gd name="connsiteY13" fmla="*/ 468993 h 580612"/>
                <a:gd name="connsiteX14" fmla="*/ 160301 w 609643"/>
                <a:gd name="connsiteY14" fmla="*/ 470262 h 580612"/>
                <a:gd name="connsiteX15" fmla="*/ 160301 w 609643"/>
                <a:gd name="connsiteY15" fmla="*/ 482367 h 580612"/>
                <a:gd name="connsiteX16" fmla="*/ 166752 w 609643"/>
                <a:gd name="connsiteY16" fmla="*/ 488615 h 580612"/>
                <a:gd name="connsiteX17" fmla="*/ 172520 w 609643"/>
                <a:gd name="connsiteY17" fmla="*/ 488615 h 580612"/>
                <a:gd name="connsiteX18" fmla="*/ 178971 w 609643"/>
                <a:gd name="connsiteY18" fmla="*/ 482367 h 580612"/>
                <a:gd name="connsiteX19" fmla="*/ 178971 w 609643"/>
                <a:gd name="connsiteY19" fmla="*/ 469677 h 580612"/>
                <a:gd name="connsiteX20" fmla="*/ 180046 w 609643"/>
                <a:gd name="connsiteY20" fmla="*/ 468310 h 580612"/>
                <a:gd name="connsiteX21" fmla="*/ 209665 w 609643"/>
                <a:gd name="connsiteY21" fmla="*/ 434044 h 580612"/>
                <a:gd name="connsiteX22" fmla="*/ 177505 w 609643"/>
                <a:gd name="connsiteY22" fmla="*/ 396753 h 580612"/>
                <a:gd name="connsiteX23" fmla="*/ 155511 w 609643"/>
                <a:gd name="connsiteY23" fmla="*/ 378204 h 580612"/>
                <a:gd name="connsiteX24" fmla="*/ 172813 w 609643"/>
                <a:gd name="connsiteY24" fmla="*/ 365221 h 580612"/>
                <a:gd name="connsiteX25" fmla="*/ 192852 w 609643"/>
                <a:gd name="connsiteY25" fmla="*/ 369809 h 580612"/>
                <a:gd name="connsiteX26" fmla="*/ 195882 w 609643"/>
                <a:gd name="connsiteY26" fmla="*/ 370492 h 580612"/>
                <a:gd name="connsiteX27" fmla="*/ 201454 w 609643"/>
                <a:gd name="connsiteY27" fmla="*/ 366685 h 580612"/>
                <a:gd name="connsiteX28" fmla="*/ 204582 w 609643"/>
                <a:gd name="connsiteY28" fmla="*/ 358778 h 580612"/>
                <a:gd name="connsiteX29" fmla="*/ 201845 w 609643"/>
                <a:gd name="connsiteY29" fmla="*/ 352432 h 580612"/>
                <a:gd name="connsiteX30" fmla="*/ 181122 w 609643"/>
                <a:gd name="connsiteY30" fmla="*/ 347063 h 580612"/>
                <a:gd name="connsiteX31" fmla="*/ 180144 w 609643"/>
                <a:gd name="connsiteY31" fmla="*/ 345891 h 580612"/>
                <a:gd name="connsiteX32" fmla="*/ 180144 w 609643"/>
                <a:gd name="connsiteY32" fmla="*/ 334470 h 580612"/>
                <a:gd name="connsiteX33" fmla="*/ 173693 w 609643"/>
                <a:gd name="connsiteY33" fmla="*/ 328124 h 580612"/>
                <a:gd name="connsiteX34" fmla="*/ 170369 w 609643"/>
                <a:gd name="connsiteY34" fmla="*/ 227573 h 580612"/>
                <a:gd name="connsiteX35" fmla="*/ 191092 w 609643"/>
                <a:gd name="connsiteY35" fmla="*/ 234602 h 580612"/>
                <a:gd name="connsiteX36" fmla="*/ 237720 w 609643"/>
                <a:gd name="connsiteY36" fmla="*/ 272870 h 580612"/>
                <a:gd name="connsiteX37" fmla="*/ 237720 w 609643"/>
                <a:gd name="connsiteY37" fmla="*/ 244071 h 580612"/>
                <a:gd name="connsiteX38" fmla="*/ 243390 w 609643"/>
                <a:gd name="connsiteY38" fmla="*/ 238312 h 580612"/>
                <a:gd name="connsiteX39" fmla="*/ 289725 w 609643"/>
                <a:gd name="connsiteY39" fmla="*/ 238312 h 580612"/>
                <a:gd name="connsiteX40" fmla="*/ 295492 w 609643"/>
                <a:gd name="connsiteY40" fmla="*/ 244071 h 580612"/>
                <a:gd name="connsiteX41" fmla="*/ 295492 w 609643"/>
                <a:gd name="connsiteY41" fmla="*/ 320314 h 580612"/>
                <a:gd name="connsiteX42" fmla="*/ 333322 w 609643"/>
                <a:gd name="connsiteY42" fmla="*/ 351358 h 580612"/>
                <a:gd name="connsiteX43" fmla="*/ 340360 w 609643"/>
                <a:gd name="connsiteY43" fmla="*/ 365709 h 580612"/>
                <a:gd name="connsiteX44" fmla="*/ 327261 w 609643"/>
                <a:gd name="connsiteY44" fmla="*/ 374788 h 580612"/>
                <a:gd name="connsiteX45" fmla="*/ 304290 w 609643"/>
                <a:gd name="connsiteY45" fmla="*/ 378985 h 580612"/>
                <a:gd name="connsiteX46" fmla="*/ 304290 w 609643"/>
                <a:gd name="connsiteY46" fmla="*/ 556658 h 580612"/>
                <a:gd name="connsiteX47" fmla="*/ 291680 w 609643"/>
                <a:gd name="connsiteY47" fmla="*/ 569251 h 580612"/>
                <a:gd name="connsiteX48" fmla="*/ 49058 w 609643"/>
                <a:gd name="connsiteY48" fmla="*/ 569251 h 580612"/>
                <a:gd name="connsiteX49" fmla="*/ 36448 w 609643"/>
                <a:gd name="connsiteY49" fmla="*/ 556658 h 580612"/>
                <a:gd name="connsiteX50" fmla="*/ 36448 w 609643"/>
                <a:gd name="connsiteY50" fmla="*/ 378985 h 580612"/>
                <a:gd name="connsiteX51" fmla="*/ 13477 w 609643"/>
                <a:gd name="connsiteY51" fmla="*/ 374788 h 580612"/>
                <a:gd name="connsiteX52" fmla="*/ 280 w 609643"/>
                <a:gd name="connsiteY52" fmla="*/ 365709 h 580612"/>
                <a:gd name="connsiteX53" fmla="*/ 7318 w 609643"/>
                <a:gd name="connsiteY53" fmla="*/ 351358 h 580612"/>
                <a:gd name="connsiteX54" fmla="*/ 149548 w 609643"/>
                <a:gd name="connsiteY54" fmla="*/ 234602 h 580612"/>
                <a:gd name="connsiteX55" fmla="*/ 170369 w 609643"/>
                <a:gd name="connsiteY55" fmla="*/ 227573 h 580612"/>
                <a:gd name="connsiteX56" fmla="*/ 518056 w 609643"/>
                <a:gd name="connsiteY56" fmla="*/ 159266 h 580612"/>
                <a:gd name="connsiteX57" fmla="*/ 541035 w 609643"/>
                <a:gd name="connsiteY57" fmla="*/ 172836 h 580612"/>
                <a:gd name="connsiteX58" fmla="*/ 606058 w 609643"/>
                <a:gd name="connsiteY58" fmla="*/ 286373 h 580612"/>
                <a:gd name="connsiteX59" fmla="*/ 608698 w 609643"/>
                <a:gd name="connsiteY59" fmla="*/ 306874 h 580612"/>
                <a:gd name="connsiteX60" fmla="*/ 595987 w 609643"/>
                <a:gd name="connsiteY60" fmla="*/ 323177 h 580612"/>
                <a:gd name="connsiteX61" fmla="*/ 585622 w 609643"/>
                <a:gd name="connsiteY61" fmla="*/ 326594 h 580612"/>
                <a:gd name="connsiteX62" fmla="*/ 582689 w 609643"/>
                <a:gd name="connsiteY62" fmla="*/ 326692 h 580612"/>
                <a:gd name="connsiteX63" fmla="*/ 565968 w 609643"/>
                <a:gd name="connsiteY63" fmla="*/ 321030 h 580612"/>
                <a:gd name="connsiteX64" fmla="*/ 580342 w 609643"/>
                <a:gd name="connsiteY64" fmla="*/ 405279 h 580612"/>
                <a:gd name="connsiteX65" fmla="*/ 576626 w 609643"/>
                <a:gd name="connsiteY65" fmla="*/ 420020 h 580612"/>
                <a:gd name="connsiteX66" fmla="*/ 562742 w 609643"/>
                <a:gd name="connsiteY66" fmla="*/ 426171 h 580612"/>
                <a:gd name="connsiteX67" fmla="*/ 534092 w 609643"/>
                <a:gd name="connsiteY67" fmla="*/ 426171 h 580612"/>
                <a:gd name="connsiteX68" fmla="*/ 534092 w 609643"/>
                <a:gd name="connsiteY68" fmla="*/ 552594 h 580612"/>
                <a:gd name="connsiteX69" fmla="*/ 506029 w 609643"/>
                <a:gd name="connsiteY69" fmla="*/ 580612 h 580612"/>
                <a:gd name="connsiteX70" fmla="*/ 477869 w 609643"/>
                <a:gd name="connsiteY70" fmla="*/ 552594 h 580612"/>
                <a:gd name="connsiteX71" fmla="*/ 477869 w 609643"/>
                <a:gd name="connsiteY71" fmla="*/ 426171 h 580612"/>
                <a:gd name="connsiteX72" fmla="*/ 453326 w 609643"/>
                <a:gd name="connsiteY72" fmla="*/ 426171 h 580612"/>
                <a:gd name="connsiteX73" fmla="*/ 453326 w 609643"/>
                <a:gd name="connsiteY73" fmla="*/ 552594 h 580612"/>
                <a:gd name="connsiteX74" fmla="*/ 425263 w 609643"/>
                <a:gd name="connsiteY74" fmla="*/ 580612 h 580612"/>
                <a:gd name="connsiteX75" fmla="*/ 397103 w 609643"/>
                <a:gd name="connsiteY75" fmla="*/ 552594 h 580612"/>
                <a:gd name="connsiteX76" fmla="*/ 397103 w 609643"/>
                <a:gd name="connsiteY76" fmla="*/ 426171 h 580612"/>
                <a:gd name="connsiteX77" fmla="*/ 370702 w 609643"/>
                <a:gd name="connsiteY77" fmla="*/ 426171 h 580612"/>
                <a:gd name="connsiteX78" fmla="*/ 356719 w 609643"/>
                <a:gd name="connsiteY78" fmla="*/ 420020 h 580612"/>
                <a:gd name="connsiteX79" fmla="*/ 353102 w 609643"/>
                <a:gd name="connsiteY79" fmla="*/ 405279 h 580612"/>
                <a:gd name="connsiteX80" fmla="*/ 367769 w 609643"/>
                <a:gd name="connsiteY80" fmla="*/ 321615 h 580612"/>
                <a:gd name="connsiteX81" fmla="*/ 352026 w 609643"/>
                <a:gd name="connsiteY81" fmla="*/ 326692 h 580612"/>
                <a:gd name="connsiteX82" fmla="*/ 348995 w 609643"/>
                <a:gd name="connsiteY82" fmla="*/ 326594 h 580612"/>
                <a:gd name="connsiteX83" fmla="*/ 338630 w 609643"/>
                <a:gd name="connsiteY83" fmla="*/ 323177 h 580612"/>
                <a:gd name="connsiteX84" fmla="*/ 326017 w 609643"/>
                <a:gd name="connsiteY84" fmla="*/ 306874 h 580612"/>
                <a:gd name="connsiteX85" fmla="*/ 328559 w 609643"/>
                <a:gd name="connsiteY85" fmla="*/ 286373 h 580612"/>
                <a:gd name="connsiteX86" fmla="*/ 393680 w 609643"/>
                <a:gd name="connsiteY86" fmla="*/ 172836 h 580612"/>
                <a:gd name="connsiteX87" fmla="*/ 415094 w 609643"/>
                <a:gd name="connsiteY87" fmla="*/ 159364 h 580612"/>
                <a:gd name="connsiteX88" fmla="*/ 518056 w 609643"/>
                <a:gd name="connsiteY88" fmla="*/ 159266 h 580612"/>
                <a:gd name="connsiteX89" fmla="*/ 462898 w 609643"/>
                <a:gd name="connsiteY89" fmla="*/ 0 h 580612"/>
                <a:gd name="connsiteX90" fmla="*/ 536745 w 609643"/>
                <a:gd name="connsiteY90" fmla="*/ 73706 h 580612"/>
                <a:gd name="connsiteX91" fmla="*/ 462898 w 609643"/>
                <a:gd name="connsiteY91" fmla="*/ 147412 h 580612"/>
                <a:gd name="connsiteX92" fmla="*/ 389051 w 609643"/>
                <a:gd name="connsiteY92" fmla="*/ 73706 h 580612"/>
                <a:gd name="connsiteX93" fmla="*/ 462898 w 609643"/>
                <a:gd name="connsiteY93" fmla="*/ 0 h 580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609643" h="580612">
                  <a:moveTo>
                    <a:pt x="168121" y="328124"/>
                  </a:moveTo>
                  <a:cubicBezTo>
                    <a:pt x="164504" y="328124"/>
                    <a:pt x="161669" y="330955"/>
                    <a:pt x="161669" y="334470"/>
                  </a:cubicBezTo>
                  <a:lnTo>
                    <a:pt x="161669" y="346575"/>
                  </a:lnTo>
                  <a:cubicBezTo>
                    <a:pt x="161669" y="347453"/>
                    <a:pt x="160692" y="347844"/>
                    <a:pt x="160301" y="347942"/>
                  </a:cubicBezTo>
                  <a:cubicBezTo>
                    <a:pt x="143096" y="352042"/>
                    <a:pt x="132343" y="364635"/>
                    <a:pt x="132343" y="380450"/>
                  </a:cubicBezTo>
                  <a:cubicBezTo>
                    <a:pt x="132343" y="400267"/>
                    <a:pt x="148668" y="409248"/>
                    <a:pt x="166361" y="415887"/>
                  </a:cubicBezTo>
                  <a:cubicBezTo>
                    <a:pt x="180535" y="421451"/>
                    <a:pt x="186303" y="427113"/>
                    <a:pt x="186303" y="435313"/>
                  </a:cubicBezTo>
                  <a:cubicBezTo>
                    <a:pt x="186303" y="444295"/>
                    <a:pt x="178091" y="450543"/>
                    <a:pt x="166459" y="450543"/>
                  </a:cubicBezTo>
                  <a:cubicBezTo>
                    <a:pt x="156390" y="450543"/>
                    <a:pt x="142901" y="444197"/>
                    <a:pt x="142803" y="444197"/>
                  </a:cubicBezTo>
                  <a:cubicBezTo>
                    <a:pt x="141923" y="443709"/>
                    <a:pt x="141043" y="443514"/>
                    <a:pt x="140066" y="443514"/>
                  </a:cubicBezTo>
                  <a:cubicBezTo>
                    <a:pt x="137524" y="443514"/>
                    <a:pt x="135276" y="445076"/>
                    <a:pt x="134298" y="447516"/>
                  </a:cubicBezTo>
                  <a:lnTo>
                    <a:pt x="131366" y="455521"/>
                  </a:lnTo>
                  <a:cubicBezTo>
                    <a:pt x="130291" y="458548"/>
                    <a:pt x="131952" y="460988"/>
                    <a:pt x="134005" y="462062"/>
                  </a:cubicBezTo>
                  <a:cubicBezTo>
                    <a:pt x="142314" y="466357"/>
                    <a:pt x="158345" y="468896"/>
                    <a:pt x="159127" y="468993"/>
                  </a:cubicBezTo>
                  <a:cubicBezTo>
                    <a:pt x="159323" y="468993"/>
                    <a:pt x="160301" y="469384"/>
                    <a:pt x="160301" y="470262"/>
                  </a:cubicBezTo>
                  <a:lnTo>
                    <a:pt x="160301" y="482367"/>
                  </a:lnTo>
                  <a:cubicBezTo>
                    <a:pt x="160301" y="485784"/>
                    <a:pt x="163135" y="488615"/>
                    <a:pt x="166752" y="488615"/>
                  </a:cubicBezTo>
                  <a:lnTo>
                    <a:pt x="172520" y="488615"/>
                  </a:lnTo>
                  <a:cubicBezTo>
                    <a:pt x="176039" y="488615"/>
                    <a:pt x="178971" y="485784"/>
                    <a:pt x="178971" y="482367"/>
                  </a:cubicBezTo>
                  <a:lnTo>
                    <a:pt x="178971" y="469677"/>
                  </a:lnTo>
                  <a:cubicBezTo>
                    <a:pt x="178971" y="468407"/>
                    <a:pt x="179851" y="468310"/>
                    <a:pt x="180046" y="468310"/>
                  </a:cubicBezTo>
                  <a:cubicBezTo>
                    <a:pt x="198326" y="464210"/>
                    <a:pt x="209665" y="450835"/>
                    <a:pt x="209665" y="434044"/>
                  </a:cubicBezTo>
                  <a:cubicBezTo>
                    <a:pt x="209665" y="416765"/>
                    <a:pt x="199988" y="405539"/>
                    <a:pt x="177505" y="396753"/>
                  </a:cubicBezTo>
                  <a:cubicBezTo>
                    <a:pt x="160398" y="389821"/>
                    <a:pt x="155511" y="385721"/>
                    <a:pt x="155511" y="378204"/>
                  </a:cubicBezTo>
                  <a:cubicBezTo>
                    <a:pt x="155511" y="372249"/>
                    <a:pt x="160007" y="365221"/>
                    <a:pt x="172813" y="365221"/>
                  </a:cubicBezTo>
                  <a:cubicBezTo>
                    <a:pt x="184152" y="365221"/>
                    <a:pt x="192852" y="369711"/>
                    <a:pt x="192852" y="369809"/>
                  </a:cubicBezTo>
                  <a:cubicBezTo>
                    <a:pt x="193830" y="370199"/>
                    <a:pt x="194807" y="370492"/>
                    <a:pt x="195882" y="370492"/>
                  </a:cubicBezTo>
                  <a:cubicBezTo>
                    <a:pt x="198326" y="370492"/>
                    <a:pt x="200477" y="369028"/>
                    <a:pt x="201454" y="366685"/>
                  </a:cubicBezTo>
                  <a:lnTo>
                    <a:pt x="204582" y="358778"/>
                  </a:lnTo>
                  <a:cubicBezTo>
                    <a:pt x="205658" y="355849"/>
                    <a:pt x="203996" y="353311"/>
                    <a:pt x="201845" y="352432"/>
                  </a:cubicBezTo>
                  <a:cubicBezTo>
                    <a:pt x="194905" y="349406"/>
                    <a:pt x="181317" y="347063"/>
                    <a:pt x="181122" y="347063"/>
                  </a:cubicBezTo>
                  <a:cubicBezTo>
                    <a:pt x="180926" y="346965"/>
                    <a:pt x="180144" y="346868"/>
                    <a:pt x="180144" y="345891"/>
                  </a:cubicBezTo>
                  <a:lnTo>
                    <a:pt x="180144" y="334470"/>
                  </a:lnTo>
                  <a:cubicBezTo>
                    <a:pt x="180144" y="330955"/>
                    <a:pt x="177212" y="328124"/>
                    <a:pt x="173693" y="328124"/>
                  </a:cubicBezTo>
                  <a:close/>
                  <a:moveTo>
                    <a:pt x="170369" y="227573"/>
                  </a:moveTo>
                  <a:cubicBezTo>
                    <a:pt x="178189" y="227573"/>
                    <a:pt x="185618" y="230014"/>
                    <a:pt x="191092" y="234602"/>
                  </a:cubicBezTo>
                  <a:lnTo>
                    <a:pt x="237720" y="272870"/>
                  </a:lnTo>
                  <a:lnTo>
                    <a:pt x="237720" y="244071"/>
                  </a:lnTo>
                  <a:cubicBezTo>
                    <a:pt x="237720" y="240948"/>
                    <a:pt x="240262" y="238312"/>
                    <a:pt x="243390" y="238312"/>
                  </a:cubicBezTo>
                  <a:lnTo>
                    <a:pt x="289725" y="238312"/>
                  </a:lnTo>
                  <a:cubicBezTo>
                    <a:pt x="292950" y="238312"/>
                    <a:pt x="295492" y="240948"/>
                    <a:pt x="295492" y="244071"/>
                  </a:cubicBezTo>
                  <a:lnTo>
                    <a:pt x="295492" y="320314"/>
                  </a:lnTo>
                  <a:lnTo>
                    <a:pt x="333322" y="351358"/>
                  </a:lnTo>
                  <a:cubicBezTo>
                    <a:pt x="339089" y="356044"/>
                    <a:pt x="341631" y="361121"/>
                    <a:pt x="340360" y="365709"/>
                  </a:cubicBezTo>
                  <a:cubicBezTo>
                    <a:pt x="339187" y="370297"/>
                    <a:pt x="334495" y="373519"/>
                    <a:pt x="327261" y="374788"/>
                  </a:cubicBezTo>
                  <a:lnTo>
                    <a:pt x="304290" y="378985"/>
                  </a:lnTo>
                  <a:lnTo>
                    <a:pt x="304290" y="556658"/>
                  </a:lnTo>
                  <a:cubicBezTo>
                    <a:pt x="304290" y="563589"/>
                    <a:pt x="298620" y="569251"/>
                    <a:pt x="291680" y="569251"/>
                  </a:cubicBezTo>
                  <a:lnTo>
                    <a:pt x="49058" y="569251"/>
                  </a:lnTo>
                  <a:cubicBezTo>
                    <a:pt x="42118" y="569251"/>
                    <a:pt x="36448" y="563589"/>
                    <a:pt x="36448" y="556658"/>
                  </a:cubicBezTo>
                  <a:lnTo>
                    <a:pt x="36448" y="378985"/>
                  </a:lnTo>
                  <a:lnTo>
                    <a:pt x="13477" y="374788"/>
                  </a:lnTo>
                  <a:cubicBezTo>
                    <a:pt x="6145" y="373519"/>
                    <a:pt x="1453" y="370297"/>
                    <a:pt x="280" y="365709"/>
                  </a:cubicBezTo>
                  <a:cubicBezTo>
                    <a:pt x="-893" y="361121"/>
                    <a:pt x="1649" y="356044"/>
                    <a:pt x="7318" y="351358"/>
                  </a:cubicBezTo>
                  <a:lnTo>
                    <a:pt x="149548" y="234602"/>
                  </a:lnTo>
                  <a:cubicBezTo>
                    <a:pt x="155120" y="230014"/>
                    <a:pt x="162451" y="227573"/>
                    <a:pt x="170369" y="227573"/>
                  </a:cubicBezTo>
                  <a:close/>
                  <a:moveTo>
                    <a:pt x="518056" y="159266"/>
                  </a:moveTo>
                  <a:cubicBezTo>
                    <a:pt x="528030" y="159266"/>
                    <a:pt x="537026" y="165807"/>
                    <a:pt x="541035" y="172836"/>
                  </a:cubicBezTo>
                  <a:lnTo>
                    <a:pt x="606058" y="286373"/>
                  </a:lnTo>
                  <a:cubicBezTo>
                    <a:pt x="609676" y="292621"/>
                    <a:pt x="610556" y="299943"/>
                    <a:pt x="608698" y="306874"/>
                  </a:cubicBezTo>
                  <a:cubicBezTo>
                    <a:pt x="606743" y="313805"/>
                    <a:pt x="602245" y="319565"/>
                    <a:pt x="595987" y="323177"/>
                  </a:cubicBezTo>
                  <a:cubicBezTo>
                    <a:pt x="592760" y="325032"/>
                    <a:pt x="589338" y="326106"/>
                    <a:pt x="585622" y="326594"/>
                  </a:cubicBezTo>
                  <a:cubicBezTo>
                    <a:pt x="584644" y="326692"/>
                    <a:pt x="583667" y="326692"/>
                    <a:pt x="582689" y="326692"/>
                  </a:cubicBezTo>
                  <a:cubicBezTo>
                    <a:pt x="576529" y="326692"/>
                    <a:pt x="570662" y="324642"/>
                    <a:pt x="565968" y="321030"/>
                  </a:cubicBezTo>
                  <a:lnTo>
                    <a:pt x="580342" y="405279"/>
                  </a:lnTo>
                  <a:cubicBezTo>
                    <a:pt x="581320" y="410844"/>
                    <a:pt x="579951" y="416018"/>
                    <a:pt x="576626" y="420020"/>
                  </a:cubicBezTo>
                  <a:cubicBezTo>
                    <a:pt x="573302" y="424023"/>
                    <a:pt x="568315" y="426171"/>
                    <a:pt x="562742" y="426171"/>
                  </a:cubicBezTo>
                  <a:lnTo>
                    <a:pt x="534092" y="426171"/>
                  </a:lnTo>
                  <a:lnTo>
                    <a:pt x="534092" y="552594"/>
                  </a:lnTo>
                  <a:cubicBezTo>
                    <a:pt x="534092" y="568116"/>
                    <a:pt x="521479" y="580612"/>
                    <a:pt x="506029" y="580612"/>
                  </a:cubicBezTo>
                  <a:cubicBezTo>
                    <a:pt x="490482" y="580612"/>
                    <a:pt x="477869" y="568116"/>
                    <a:pt x="477869" y="552594"/>
                  </a:cubicBezTo>
                  <a:lnTo>
                    <a:pt x="477869" y="426171"/>
                  </a:lnTo>
                  <a:lnTo>
                    <a:pt x="453326" y="426171"/>
                  </a:lnTo>
                  <a:lnTo>
                    <a:pt x="453326" y="552594"/>
                  </a:lnTo>
                  <a:cubicBezTo>
                    <a:pt x="453326" y="568116"/>
                    <a:pt x="440712" y="580612"/>
                    <a:pt x="425263" y="580612"/>
                  </a:cubicBezTo>
                  <a:cubicBezTo>
                    <a:pt x="409716" y="580612"/>
                    <a:pt x="397103" y="568116"/>
                    <a:pt x="397103" y="552594"/>
                  </a:cubicBezTo>
                  <a:lnTo>
                    <a:pt x="397103" y="426171"/>
                  </a:lnTo>
                  <a:lnTo>
                    <a:pt x="370702" y="426171"/>
                  </a:lnTo>
                  <a:cubicBezTo>
                    <a:pt x="365031" y="426171"/>
                    <a:pt x="360142" y="424023"/>
                    <a:pt x="356719" y="420020"/>
                  </a:cubicBezTo>
                  <a:cubicBezTo>
                    <a:pt x="353395" y="416018"/>
                    <a:pt x="352124" y="410844"/>
                    <a:pt x="353102" y="405279"/>
                  </a:cubicBezTo>
                  <a:lnTo>
                    <a:pt x="367769" y="321615"/>
                  </a:lnTo>
                  <a:cubicBezTo>
                    <a:pt x="363271" y="324837"/>
                    <a:pt x="357697" y="326692"/>
                    <a:pt x="352026" y="326692"/>
                  </a:cubicBezTo>
                  <a:cubicBezTo>
                    <a:pt x="351048" y="326692"/>
                    <a:pt x="349973" y="326692"/>
                    <a:pt x="348995" y="326594"/>
                  </a:cubicBezTo>
                  <a:cubicBezTo>
                    <a:pt x="345377" y="326106"/>
                    <a:pt x="341857" y="325032"/>
                    <a:pt x="338630" y="323177"/>
                  </a:cubicBezTo>
                  <a:cubicBezTo>
                    <a:pt x="332372" y="319565"/>
                    <a:pt x="327874" y="313805"/>
                    <a:pt x="326017" y="306874"/>
                  </a:cubicBezTo>
                  <a:cubicBezTo>
                    <a:pt x="324061" y="299943"/>
                    <a:pt x="325039" y="292621"/>
                    <a:pt x="328559" y="286373"/>
                  </a:cubicBezTo>
                  <a:lnTo>
                    <a:pt x="393680" y="172836"/>
                  </a:lnTo>
                  <a:cubicBezTo>
                    <a:pt x="397885" y="165319"/>
                    <a:pt x="406881" y="159364"/>
                    <a:pt x="415094" y="159364"/>
                  </a:cubicBezTo>
                  <a:cubicBezTo>
                    <a:pt x="415387" y="159364"/>
                    <a:pt x="492340" y="159266"/>
                    <a:pt x="518056" y="159266"/>
                  </a:cubicBezTo>
                  <a:close/>
                  <a:moveTo>
                    <a:pt x="462898" y="0"/>
                  </a:moveTo>
                  <a:cubicBezTo>
                    <a:pt x="503683" y="0"/>
                    <a:pt x="536745" y="32999"/>
                    <a:pt x="536745" y="73706"/>
                  </a:cubicBezTo>
                  <a:cubicBezTo>
                    <a:pt x="536745" y="114413"/>
                    <a:pt x="503683" y="147412"/>
                    <a:pt x="462898" y="147412"/>
                  </a:cubicBezTo>
                  <a:cubicBezTo>
                    <a:pt x="422113" y="147412"/>
                    <a:pt x="389051" y="114413"/>
                    <a:pt x="389051" y="73706"/>
                  </a:cubicBezTo>
                  <a:cubicBezTo>
                    <a:pt x="389051" y="32999"/>
                    <a:pt x="422113" y="0"/>
                    <a:pt x="462898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ïṩ1iḍê"/>
            <p:cNvSpPr/>
            <p:nvPr/>
          </p:nvSpPr>
          <p:spPr bwMode="auto">
            <a:xfrm>
              <a:off x="9535655" y="1719000"/>
              <a:ext cx="915325" cy="656859"/>
            </a:xfrm>
            <a:custGeom>
              <a:avLst/>
              <a:gdLst>
                <a:gd name="connsiteX0" fmla="*/ 533228 w 606862"/>
                <a:gd name="connsiteY0" fmla="*/ 69781 h 435499"/>
                <a:gd name="connsiteX1" fmla="*/ 528214 w 606862"/>
                <a:gd name="connsiteY1" fmla="*/ 81924 h 435499"/>
                <a:gd name="connsiteX2" fmla="*/ 515122 w 606862"/>
                <a:gd name="connsiteY2" fmla="*/ 82851 h 435499"/>
                <a:gd name="connsiteX3" fmla="*/ 513543 w 606862"/>
                <a:gd name="connsiteY3" fmla="*/ 87671 h 435499"/>
                <a:gd name="connsiteX4" fmla="*/ 523571 w 606862"/>
                <a:gd name="connsiteY4" fmla="*/ 96107 h 435499"/>
                <a:gd name="connsiteX5" fmla="*/ 520414 w 606862"/>
                <a:gd name="connsiteY5" fmla="*/ 108806 h 435499"/>
                <a:gd name="connsiteX6" fmla="*/ 524500 w 606862"/>
                <a:gd name="connsiteY6" fmla="*/ 111773 h 435499"/>
                <a:gd name="connsiteX7" fmla="*/ 535643 w 606862"/>
                <a:gd name="connsiteY7" fmla="*/ 104913 h 435499"/>
                <a:gd name="connsiteX8" fmla="*/ 546785 w 606862"/>
                <a:gd name="connsiteY8" fmla="*/ 111773 h 435499"/>
                <a:gd name="connsiteX9" fmla="*/ 550871 w 606862"/>
                <a:gd name="connsiteY9" fmla="*/ 108806 h 435499"/>
                <a:gd name="connsiteX10" fmla="*/ 547807 w 606862"/>
                <a:gd name="connsiteY10" fmla="*/ 96107 h 435499"/>
                <a:gd name="connsiteX11" fmla="*/ 557835 w 606862"/>
                <a:gd name="connsiteY11" fmla="*/ 87671 h 435499"/>
                <a:gd name="connsiteX12" fmla="*/ 556349 w 606862"/>
                <a:gd name="connsiteY12" fmla="*/ 82851 h 435499"/>
                <a:gd name="connsiteX13" fmla="*/ 543257 w 606862"/>
                <a:gd name="connsiteY13" fmla="*/ 81924 h 435499"/>
                <a:gd name="connsiteX14" fmla="*/ 538242 w 606862"/>
                <a:gd name="connsiteY14" fmla="*/ 69781 h 435499"/>
                <a:gd name="connsiteX15" fmla="*/ 533228 w 606862"/>
                <a:gd name="connsiteY15" fmla="*/ 69781 h 435499"/>
                <a:gd name="connsiteX16" fmla="*/ 474173 w 606862"/>
                <a:gd name="connsiteY16" fmla="*/ 69781 h 435499"/>
                <a:gd name="connsiteX17" fmla="*/ 469159 w 606862"/>
                <a:gd name="connsiteY17" fmla="*/ 81924 h 435499"/>
                <a:gd name="connsiteX18" fmla="*/ 456066 w 606862"/>
                <a:gd name="connsiteY18" fmla="*/ 82851 h 435499"/>
                <a:gd name="connsiteX19" fmla="*/ 454488 w 606862"/>
                <a:gd name="connsiteY19" fmla="*/ 87671 h 435499"/>
                <a:gd name="connsiteX20" fmla="*/ 464516 w 606862"/>
                <a:gd name="connsiteY20" fmla="*/ 96107 h 435499"/>
                <a:gd name="connsiteX21" fmla="*/ 461359 w 606862"/>
                <a:gd name="connsiteY21" fmla="*/ 108806 h 435499"/>
                <a:gd name="connsiteX22" fmla="*/ 465445 w 606862"/>
                <a:gd name="connsiteY22" fmla="*/ 111773 h 435499"/>
                <a:gd name="connsiteX23" fmla="*/ 476587 w 606862"/>
                <a:gd name="connsiteY23" fmla="*/ 104913 h 435499"/>
                <a:gd name="connsiteX24" fmla="*/ 487730 w 606862"/>
                <a:gd name="connsiteY24" fmla="*/ 111773 h 435499"/>
                <a:gd name="connsiteX25" fmla="*/ 491815 w 606862"/>
                <a:gd name="connsiteY25" fmla="*/ 108806 h 435499"/>
                <a:gd name="connsiteX26" fmla="*/ 488751 w 606862"/>
                <a:gd name="connsiteY26" fmla="*/ 96107 h 435499"/>
                <a:gd name="connsiteX27" fmla="*/ 498779 w 606862"/>
                <a:gd name="connsiteY27" fmla="*/ 87671 h 435499"/>
                <a:gd name="connsiteX28" fmla="*/ 497294 w 606862"/>
                <a:gd name="connsiteY28" fmla="*/ 82851 h 435499"/>
                <a:gd name="connsiteX29" fmla="*/ 484201 w 606862"/>
                <a:gd name="connsiteY29" fmla="*/ 81924 h 435499"/>
                <a:gd name="connsiteX30" fmla="*/ 479187 w 606862"/>
                <a:gd name="connsiteY30" fmla="*/ 69781 h 435499"/>
                <a:gd name="connsiteX31" fmla="*/ 474173 w 606862"/>
                <a:gd name="connsiteY31" fmla="*/ 69781 h 435499"/>
                <a:gd name="connsiteX32" fmla="*/ 415117 w 606862"/>
                <a:gd name="connsiteY32" fmla="*/ 69781 h 435499"/>
                <a:gd name="connsiteX33" fmla="*/ 410103 w 606862"/>
                <a:gd name="connsiteY33" fmla="*/ 81924 h 435499"/>
                <a:gd name="connsiteX34" fmla="*/ 397011 w 606862"/>
                <a:gd name="connsiteY34" fmla="*/ 82851 h 435499"/>
                <a:gd name="connsiteX35" fmla="*/ 395432 w 606862"/>
                <a:gd name="connsiteY35" fmla="*/ 87671 h 435499"/>
                <a:gd name="connsiteX36" fmla="*/ 405460 w 606862"/>
                <a:gd name="connsiteY36" fmla="*/ 96107 h 435499"/>
                <a:gd name="connsiteX37" fmla="*/ 402303 w 606862"/>
                <a:gd name="connsiteY37" fmla="*/ 108806 h 435499"/>
                <a:gd name="connsiteX38" fmla="*/ 406389 w 606862"/>
                <a:gd name="connsiteY38" fmla="*/ 111773 h 435499"/>
                <a:gd name="connsiteX39" fmla="*/ 417532 w 606862"/>
                <a:gd name="connsiteY39" fmla="*/ 104913 h 435499"/>
                <a:gd name="connsiteX40" fmla="*/ 428674 w 606862"/>
                <a:gd name="connsiteY40" fmla="*/ 111773 h 435499"/>
                <a:gd name="connsiteX41" fmla="*/ 432760 w 606862"/>
                <a:gd name="connsiteY41" fmla="*/ 108806 h 435499"/>
                <a:gd name="connsiteX42" fmla="*/ 429696 w 606862"/>
                <a:gd name="connsiteY42" fmla="*/ 96107 h 435499"/>
                <a:gd name="connsiteX43" fmla="*/ 439724 w 606862"/>
                <a:gd name="connsiteY43" fmla="*/ 87671 h 435499"/>
                <a:gd name="connsiteX44" fmla="*/ 438238 w 606862"/>
                <a:gd name="connsiteY44" fmla="*/ 82851 h 435499"/>
                <a:gd name="connsiteX45" fmla="*/ 425146 w 606862"/>
                <a:gd name="connsiteY45" fmla="*/ 81924 h 435499"/>
                <a:gd name="connsiteX46" fmla="*/ 420132 w 606862"/>
                <a:gd name="connsiteY46" fmla="*/ 69781 h 435499"/>
                <a:gd name="connsiteX47" fmla="*/ 415117 w 606862"/>
                <a:gd name="connsiteY47" fmla="*/ 69781 h 435499"/>
                <a:gd name="connsiteX48" fmla="*/ 436010 w 606862"/>
                <a:gd name="connsiteY48" fmla="*/ 3780 h 435499"/>
                <a:gd name="connsiteX49" fmla="*/ 517257 w 606862"/>
                <a:gd name="connsiteY49" fmla="*/ 3780 h 435499"/>
                <a:gd name="connsiteX50" fmla="*/ 606862 w 606862"/>
                <a:gd name="connsiteY50" fmla="*/ 93140 h 435499"/>
                <a:gd name="connsiteX51" fmla="*/ 517257 w 606862"/>
                <a:gd name="connsiteY51" fmla="*/ 182594 h 435499"/>
                <a:gd name="connsiteX52" fmla="*/ 456438 w 606862"/>
                <a:gd name="connsiteY52" fmla="*/ 182594 h 435499"/>
                <a:gd name="connsiteX53" fmla="*/ 415210 w 606862"/>
                <a:gd name="connsiteY53" fmla="*/ 223751 h 435499"/>
                <a:gd name="connsiteX54" fmla="*/ 407689 w 606862"/>
                <a:gd name="connsiteY54" fmla="*/ 220692 h 435499"/>
                <a:gd name="connsiteX55" fmla="*/ 407689 w 606862"/>
                <a:gd name="connsiteY55" fmla="*/ 178051 h 435499"/>
                <a:gd name="connsiteX56" fmla="*/ 346405 w 606862"/>
                <a:gd name="connsiteY56" fmla="*/ 93233 h 435499"/>
                <a:gd name="connsiteX57" fmla="*/ 436010 w 606862"/>
                <a:gd name="connsiteY57" fmla="*/ 3780 h 435499"/>
                <a:gd name="connsiteX58" fmla="*/ 140854 w 606862"/>
                <a:gd name="connsiteY58" fmla="*/ 207 h 435499"/>
                <a:gd name="connsiteX59" fmla="*/ 216621 w 606862"/>
                <a:gd name="connsiteY59" fmla="*/ 856 h 435499"/>
                <a:gd name="connsiteX60" fmla="*/ 272145 w 606862"/>
                <a:gd name="connsiteY60" fmla="*/ 33762 h 435499"/>
                <a:gd name="connsiteX61" fmla="*/ 302693 w 606862"/>
                <a:gd name="connsiteY61" fmla="*/ 122934 h 435499"/>
                <a:gd name="connsiteX62" fmla="*/ 310400 w 606862"/>
                <a:gd name="connsiteY62" fmla="*/ 158343 h 435499"/>
                <a:gd name="connsiteX63" fmla="*/ 293130 w 606862"/>
                <a:gd name="connsiteY63" fmla="*/ 188098 h 435499"/>
                <a:gd name="connsiteX64" fmla="*/ 281152 w 606862"/>
                <a:gd name="connsiteY64" fmla="*/ 220819 h 435499"/>
                <a:gd name="connsiteX65" fmla="*/ 281152 w 606862"/>
                <a:gd name="connsiteY65" fmla="*/ 260863 h 435499"/>
                <a:gd name="connsiteX66" fmla="*/ 283287 w 606862"/>
                <a:gd name="connsiteY66" fmla="*/ 264385 h 435499"/>
                <a:gd name="connsiteX67" fmla="*/ 407057 w 606862"/>
                <a:gd name="connsiteY67" fmla="*/ 343732 h 435499"/>
                <a:gd name="connsiteX68" fmla="*/ 422192 w 606862"/>
                <a:gd name="connsiteY68" fmla="*/ 375989 h 435499"/>
                <a:gd name="connsiteX69" fmla="*/ 422192 w 606862"/>
                <a:gd name="connsiteY69" fmla="*/ 435406 h 435499"/>
                <a:gd name="connsiteX70" fmla="*/ 238533 w 606862"/>
                <a:gd name="connsiteY70" fmla="*/ 435406 h 435499"/>
                <a:gd name="connsiteX71" fmla="*/ 220520 w 606862"/>
                <a:gd name="connsiteY71" fmla="*/ 352816 h 435499"/>
                <a:gd name="connsiteX72" fmla="*/ 210957 w 606862"/>
                <a:gd name="connsiteY72" fmla="*/ 299331 h 435499"/>
                <a:gd name="connsiteX73" fmla="*/ 201393 w 606862"/>
                <a:gd name="connsiteY73" fmla="*/ 352816 h 435499"/>
                <a:gd name="connsiteX74" fmla="*/ 183566 w 606862"/>
                <a:gd name="connsiteY74" fmla="*/ 435499 h 435499"/>
                <a:gd name="connsiteX75" fmla="*/ 0 w 606862"/>
                <a:gd name="connsiteY75" fmla="*/ 435499 h 435499"/>
                <a:gd name="connsiteX76" fmla="*/ 0 w 606862"/>
                <a:gd name="connsiteY76" fmla="*/ 376082 h 435499"/>
                <a:gd name="connsiteX77" fmla="*/ 15135 w 606862"/>
                <a:gd name="connsiteY77" fmla="*/ 343824 h 435499"/>
                <a:gd name="connsiteX78" fmla="*/ 138905 w 606862"/>
                <a:gd name="connsiteY78" fmla="*/ 264478 h 435499"/>
                <a:gd name="connsiteX79" fmla="*/ 141040 w 606862"/>
                <a:gd name="connsiteY79" fmla="*/ 261049 h 435499"/>
                <a:gd name="connsiteX80" fmla="*/ 141040 w 606862"/>
                <a:gd name="connsiteY80" fmla="*/ 221005 h 435499"/>
                <a:gd name="connsiteX81" fmla="*/ 128970 w 606862"/>
                <a:gd name="connsiteY81" fmla="*/ 188191 h 435499"/>
                <a:gd name="connsiteX82" fmla="*/ 111792 w 606862"/>
                <a:gd name="connsiteY82" fmla="*/ 158436 h 435499"/>
                <a:gd name="connsiteX83" fmla="*/ 118942 w 606862"/>
                <a:gd name="connsiteY83" fmla="*/ 123120 h 435499"/>
                <a:gd name="connsiteX84" fmla="*/ 149397 w 606862"/>
                <a:gd name="connsiteY84" fmla="*/ 18560 h 435499"/>
                <a:gd name="connsiteX85" fmla="*/ 140854 w 606862"/>
                <a:gd name="connsiteY85" fmla="*/ 207 h 43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06862" h="435499">
                  <a:moveTo>
                    <a:pt x="533228" y="69781"/>
                  </a:moveTo>
                  <a:lnTo>
                    <a:pt x="528214" y="81924"/>
                  </a:lnTo>
                  <a:lnTo>
                    <a:pt x="515122" y="82851"/>
                  </a:lnTo>
                  <a:cubicBezTo>
                    <a:pt x="512615" y="83036"/>
                    <a:pt x="511686" y="86095"/>
                    <a:pt x="513543" y="87671"/>
                  </a:cubicBezTo>
                  <a:lnTo>
                    <a:pt x="523571" y="96107"/>
                  </a:lnTo>
                  <a:lnTo>
                    <a:pt x="520414" y="108806"/>
                  </a:lnTo>
                  <a:cubicBezTo>
                    <a:pt x="519857" y="111217"/>
                    <a:pt x="522457" y="113163"/>
                    <a:pt x="524500" y="111773"/>
                  </a:cubicBezTo>
                  <a:lnTo>
                    <a:pt x="535643" y="104913"/>
                  </a:lnTo>
                  <a:lnTo>
                    <a:pt x="546785" y="111773"/>
                  </a:lnTo>
                  <a:cubicBezTo>
                    <a:pt x="548921" y="113163"/>
                    <a:pt x="551521" y="111217"/>
                    <a:pt x="550871" y="108806"/>
                  </a:cubicBezTo>
                  <a:lnTo>
                    <a:pt x="547807" y="96107"/>
                  </a:lnTo>
                  <a:lnTo>
                    <a:pt x="557835" y="87671"/>
                  </a:lnTo>
                  <a:cubicBezTo>
                    <a:pt x="559785" y="86095"/>
                    <a:pt x="558856" y="83036"/>
                    <a:pt x="556349" y="82851"/>
                  </a:cubicBezTo>
                  <a:lnTo>
                    <a:pt x="543257" y="81924"/>
                  </a:lnTo>
                  <a:lnTo>
                    <a:pt x="538242" y="69781"/>
                  </a:lnTo>
                  <a:cubicBezTo>
                    <a:pt x="537407" y="67463"/>
                    <a:pt x="534157" y="67463"/>
                    <a:pt x="533228" y="69781"/>
                  </a:cubicBezTo>
                  <a:close/>
                  <a:moveTo>
                    <a:pt x="474173" y="69781"/>
                  </a:moveTo>
                  <a:lnTo>
                    <a:pt x="469159" y="81924"/>
                  </a:lnTo>
                  <a:lnTo>
                    <a:pt x="456066" y="82851"/>
                  </a:lnTo>
                  <a:cubicBezTo>
                    <a:pt x="453559" y="83036"/>
                    <a:pt x="452631" y="86095"/>
                    <a:pt x="454488" y="87671"/>
                  </a:cubicBezTo>
                  <a:lnTo>
                    <a:pt x="464516" y="96107"/>
                  </a:lnTo>
                  <a:lnTo>
                    <a:pt x="461359" y="108806"/>
                  </a:lnTo>
                  <a:cubicBezTo>
                    <a:pt x="460802" y="111217"/>
                    <a:pt x="463402" y="113163"/>
                    <a:pt x="465445" y="111773"/>
                  </a:cubicBezTo>
                  <a:lnTo>
                    <a:pt x="476587" y="104913"/>
                  </a:lnTo>
                  <a:lnTo>
                    <a:pt x="487730" y="111773"/>
                  </a:lnTo>
                  <a:cubicBezTo>
                    <a:pt x="489865" y="113163"/>
                    <a:pt x="492465" y="111217"/>
                    <a:pt x="491815" y="108806"/>
                  </a:cubicBezTo>
                  <a:lnTo>
                    <a:pt x="488751" y="96107"/>
                  </a:lnTo>
                  <a:lnTo>
                    <a:pt x="498779" y="87671"/>
                  </a:lnTo>
                  <a:cubicBezTo>
                    <a:pt x="500729" y="86095"/>
                    <a:pt x="499615" y="83036"/>
                    <a:pt x="497294" y="82851"/>
                  </a:cubicBezTo>
                  <a:lnTo>
                    <a:pt x="484201" y="81924"/>
                  </a:lnTo>
                  <a:lnTo>
                    <a:pt x="479187" y="69781"/>
                  </a:lnTo>
                  <a:cubicBezTo>
                    <a:pt x="478351" y="67463"/>
                    <a:pt x="475101" y="67463"/>
                    <a:pt x="474173" y="69781"/>
                  </a:cubicBezTo>
                  <a:close/>
                  <a:moveTo>
                    <a:pt x="415117" y="69781"/>
                  </a:moveTo>
                  <a:lnTo>
                    <a:pt x="410103" y="81924"/>
                  </a:lnTo>
                  <a:lnTo>
                    <a:pt x="397011" y="82851"/>
                  </a:lnTo>
                  <a:cubicBezTo>
                    <a:pt x="394504" y="83036"/>
                    <a:pt x="393575" y="86095"/>
                    <a:pt x="395432" y="87671"/>
                  </a:cubicBezTo>
                  <a:lnTo>
                    <a:pt x="405460" y="96107"/>
                  </a:lnTo>
                  <a:lnTo>
                    <a:pt x="402303" y="108806"/>
                  </a:lnTo>
                  <a:cubicBezTo>
                    <a:pt x="401746" y="111217"/>
                    <a:pt x="404346" y="113163"/>
                    <a:pt x="406389" y="111773"/>
                  </a:cubicBezTo>
                  <a:lnTo>
                    <a:pt x="417532" y="104913"/>
                  </a:lnTo>
                  <a:lnTo>
                    <a:pt x="428674" y="111773"/>
                  </a:lnTo>
                  <a:cubicBezTo>
                    <a:pt x="430810" y="113163"/>
                    <a:pt x="433410" y="111217"/>
                    <a:pt x="432760" y="108806"/>
                  </a:cubicBezTo>
                  <a:lnTo>
                    <a:pt x="429696" y="96107"/>
                  </a:lnTo>
                  <a:lnTo>
                    <a:pt x="439724" y="87671"/>
                  </a:lnTo>
                  <a:cubicBezTo>
                    <a:pt x="441581" y="86095"/>
                    <a:pt x="440560" y="83036"/>
                    <a:pt x="438238" y="82851"/>
                  </a:cubicBezTo>
                  <a:lnTo>
                    <a:pt x="425146" y="81924"/>
                  </a:lnTo>
                  <a:lnTo>
                    <a:pt x="420132" y="69781"/>
                  </a:lnTo>
                  <a:cubicBezTo>
                    <a:pt x="419296" y="67463"/>
                    <a:pt x="416046" y="67463"/>
                    <a:pt x="415117" y="69781"/>
                  </a:cubicBezTo>
                  <a:close/>
                  <a:moveTo>
                    <a:pt x="436010" y="3780"/>
                  </a:moveTo>
                  <a:lnTo>
                    <a:pt x="517257" y="3780"/>
                  </a:lnTo>
                  <a:cubicBezTo>
                    <a:pt x="566749" y="3780"/>
                    <a:pt x="606862" y="43825"/>
                    <a:pt x="606862" y="93140"/>
                  </a:cubicBezTo>
                  <a:cubicBezTo>
                    <a:pt x="606862" y="142548"/>
                    <a:pt x="566749" y="182594"/>
                    <a:pt x="517257" y="182594"/>
                  </a:cubicBezTo>
                  <a:lnTo>
                    <a:pt x="456438" y="182594"/>
                  </a:lnTo>
                  <a:lnTo>
                    <a:pt x="415210" y="223751"/>
                  </a:lnTo>
                  <a:cubicBezTo>
                    <a:pt x="412517" y="226625"/>
                    <a:pt x="407689" y="224678"/>
                    <a:pt x="407689" y="220692"/>
                  </a:cubicBezTo>
                  <a:lnTo>
                    <a:pt x="407689" y="178051"/>
                  </a:lnTo>
                  <a:cubicBezTo>
                    <a:pt x="372126" y="166279"/>
                    <a:pt x="346405" y="132815"/>
                    <a:pt x="346405" y="93233"/>
                  </a:cubicBezTo>
                  <a:cubicBezTo>
                    <a:pt x="346405" y="43825"/>
                    <a:pt x="386518" y="3780"/>
                    <a:pt x="436010" y="3780"/>
                  </a:cubicBezTo>
                  <a:close/>
                  <a:moveTo>
                    <a:pt x="140854" y="207"/>
                  </a:moveTo>
                  <a:cubicBezTo>
                    <a:pt x="140854" y="207"/>
                    <a:pt x="191922" y="5954"/>
                    <a:pt x="216621" y="856"/>
                  </a:cubicBezTo>
                  <a:cubicBezTo>
                    <a:pt x="241412" y="-4335"/>
                    <a:pt x="267874" y="15038"/>
                    <a:pt x="272145" y="33762"/>
                  </a:cubicBezTo>
                  <a:cubicBezTo>
                    <a:pt x="272145" y="33762"/>
                    <a:pt x="322099" y="33948"/>
                    <a:pt x="302693" y="122934"/>
                  </a:cubicBezTo>
                  <a:cubicBezTo>
                    <a:pt x="310493" y="122563"/>
                    <a:pt x="318942" y="128032"/>
                    <a:pt x="310400" y="158343"/>
                  </a:cubicBezTo>
                  <a:cubicBezTo>
                    <a:pt x="303807" y="181331"/>
                    <a:pt x="297772" y="187727"/>
                    <a:pt x="293130" y="188098"/>
                  </a:cubicBezTo>
                  <a:cubicBezTo>
                    <a:pt x="291551" y="198480"/>
                    <a:pt x="287466" y="209974"/>
                    <a:pt x="281152" y="220819"/>
                  </a:cubicBezTo>
                  <a:lnTo>
                    <a:pt x="281152" y="260863"/>
                  </a:lnTo>
                  <a:cubicBezTo>
                    <a:pt x="281152" y="262346"/>
                    <a:pt x="281895" y="263737"/>
                    <a:pt x="283287" y="264385"/>
                  </a:cubicBezTo>
                  <a:cubicBezTo>
                    <a:pt x="294987" y="270133"/>
                    <a:pt x="353204" y="299424"/>
                    <a:pt x="407057" y="343732"/>
                  </a:cubicBezTo>
                  <a:cubicBezTo>
                    <a:pt x="416714" y="351611"/>
                    <a:pt x="422192" y="363476"/>
                    <a:pt x="422192" y="375989"/>
                  </a:cubicBezTo>
                  <a:lnTo>
                    <a:pt x="422192" y="435406"/>
                  </a:lnTo>
                  <a:lnTo>
                    <a:pt x="238533" y="435406"/>
                  </a:lnTo>
                  <a:lnTo>
                    <a:pt x="220520" y="352816"/>
                  </a:lnTo>
                  <a:cubicBezTo>
                    <a:pt x="257104" y="301834"/>
                    <a:pt x="217735" y="299331"/>
                    <a:pt x="210957" y="299331"/>
                  </a:cubicBezTo>
                  <a:cubicBezTo>
                    <a:pt x="204179" y="299424"/>
                    <a:pt x="164810" y="301834"/>
                    <a:pt x="201393" y="352816"/>
                  </a:cubicBezTo>
                  <a:lnTo>
                    <a:pt x="183566" y="435499"/>
                  </a:lnTo>
                  <a:lnTo>
                    <a:pt x="0" y="435499"/>
                  </a:lnTo>
                  <a:lnTo>
                    <a:pt x="0" y="376082"/>
                  </a:lnTo>
                  <a:cubicBezTo>
                    <a:pt x="0" y="363754"/>
                    <a:pt x="5478" y="351703"/>
                    <a:pt x="15135" y="343824"/>
                  </a:cubicBezTo>
                  <a:cubicBezTo>
                    <a:pt x="68988" y="299609"/>
                    <a:pt x="127113" y="270318"/>
                    <a:pt x="138905" y="264478"/>
                  </a:cubicBezTo>
                  <a:cubicBezTo>
                    <a:pt x="140112" y="263829"/>
                    <a:pt x="141040" y="262532"/>
                    <a:pt x="141040" y="261049"/>
                  </a:cubicBezTo>
                  <a:lnTo>
                    <a:pt x="141040" y="221005"/>
                  </a:lnTo>
                  <a:cubicBezTo>
                    <a:pt x="134726" y="210067"/>
                    <a:pt x="130641" y="198573"/>
                    <a:pt x="128970" y="188191"/>
                  </a:cubicBezTo>
                  <a:cubicBezTo>
                    <a:pt x="124420" y="187820"/>
                    <a:pt x="118385" y="181424"/>
                    <a:pt x="111792" y="158436"/>
                  </a:cubicBezTo>
                  <a:cubicBezTo>
                    <a:pt x="103528" y="128867"/>
                    <a:pt x="111328" y="123120"/>
                    <a:pt x="118942" y="123120"/>
                  </a:cubicBezTo>
                  <a:cubicBezTo>
                    <a:pt x="114856" y="105786"/>
                    <a:pt x="104643" y="45813"/>
                    <a:pt x="149397" y="18560"/>
                  </a:cubicBezTo>
                  <a:cubicBezTo>
                    <a:pt x="149397" y="18560"/>
                    <a:pt x="140112" y="10960"/>
                    <a:pt x="140854" y="207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iṡļïḓê"/>
            <p:cNvSpPr/>
            <p:nvPr/>
          </p:nvSpPr>
          <p:spPr bwMode="auto">
            <a:xfrm>
              <a:off x="6891807" y="1719044"/>
              <a:ext cx="824193" cy="812291"/>
            </a:xfrm>
            <a:custGeom>
              <a:avLst/>
              <a:gdLst>
                <a:gd name="T0" fmla="*/ 350 w 622"/>
                <a:gd name="T1" fmla="*/ 276 h 614"/>
                <a:gd name="T2" fmla="*/ 327 w 622"/>
                <a:gd name="T3" fmla="*/ 299 h 614"/>
                <a:gd name="T4" fmla="*/ 321 w 622"/>
                <a:gd name="T5" fmla="*/ 299 h 614"/>
                <a:gd name="T6" fmla="*/ 276 w 622"/>
                <a:gd name="T7" fmla="*/ 569 h 614"/>
                <a:gd name="T8" fmla="*/ 297 w 622"/>
                <a:gd name="T9" fmla="*/ 591 h 614"/>
                <a:gd name="T10" fmla="*/ 275 w 622"/>
                <a:gd name="T11" fmla="*/ 614 h 614"/>
                <a:gd name="T12" fmla="*/ 75 w 622"/>
                <a:gd name="T13" fmla="*/ 614 h 614"/>
                <a:gd name="T14" fmla="*/ 52 w 622"/>
                <a:gd name="T15" fmla="*/ 591 h 614"/>
                <a:gd name="T16" fmla="*/ 74 w 622"/>
                <a:gd name="T17" fmla="*/ 569 h 614"/>
                <a:gd name="T18" fmla="*/ 28 w 622"/>
                <a:gd name="T19" fmla="*/ 299 h 614"/>
                <a:gd name="T20" fmla="*/ 22 w 622"/>
                <a:gd name="T21" fmla="*/ 299 h 614"/>
                <a:gd name="T22" fmla="*/ 0 w 622"/>
                <a:gd name="T23" fmla="*/ 276 h 614"/>
                <a:gd name="T24" fmla="*/ 22 w 622"/>
                <a:gd name="T25" fmla="*/ 254 h 614"/>
                <a:gd name="T26" fmla="*/ 47 w 622"/>
                <a:gd name="T27" fmla="*/ 254 h 614"/>
                <a:gd name="T28" fmla="*/ 60 w 622"/>
                <a:gd name="T29" fmla="*/ 254 h 614"/>
                <a:gd name="T30" fmla="*/ 60 w 622"/>
                <a:gd name="T31" fmla="*/ 191 h 614"/>
                <a:gd name="T32" fmla="*/ 97 w 622"/>
                <a:gd name="T33" fmla="*/ 153 h 614"/>
                <a:gd name="T34" fmla="*/ 110 w 622"/>
                <a:gd name="T35" fmla="*/ 153 h 614"/>
                <a:gd name="T36" fmla="*/ 88 w 622"/>
                <a:gd name="T37" fmla="*/ 95 h 614"/>
                <a:gd name="T38" fmla="*/ 175 w 622"/>
                <a:gd name="T39" fmla="*/ 8 h 614"/>
                <a:gd name="T40" fmla="*/ 262 w 622"/>
                <a:gd name="T41" fmla="*/ 95 h 614"/>
                <a:gd name="T42" fmla="*/ 239 w 622"/>
                <a:gd name="T43" fmla="*/ 153 h 614"/>
                <a:gd name="T44" fmla="*/ 252 w 622"/>
                <a:gd name="T45" fmla="*/ 153 h 614"/>
                <a:gd name="T46" fmla="*/ 289 w 622"/>
                <a:gd name="T47" fmla="*/ 191 h 614"/>
                <a:gd name="T48" fmla="*/ 289 w 622"/>
                <a:gd name="T49" fmla="*/ 254 h 614"/>
                <a:gd name="T50" fmla="*/ 302 w 622"/>
                <a:gd name="T51" fmla="*/ 254 h 614"/>
                <a:gd name="T52" fmla="*/ 327 w 622"/>
                <a:gd name="T53" fmla="*/ 254 h 614"/>
                <a:gd name="T54" fmla="*/ 350 w 622"/>
                <a:gd name="T55" fmla="*/ 276 h 614"/>
                <a:gd name="T56" fmla="*/ 622 w 622"/>
                <a:gd name="T57" fmla="*/ 114 h 614"/>
                <a:gd name="T58" fmla="*/ 480 w 622"/>
                <a:gd name="T59" fmla="*/ 228 h 614"/>
                <a:gd name="T60" fmla="*/ 389 w 622"/>
                <a:gd name="T61" fmla="*/ 202 h 614"/>
                <a:gd name="T62" fmla="*/ 318 w 622"/>
                <a:gd name="T63" fmla="*/ 213 h 614"/>
                <a:gd name="T64" fmla="*/ 310 w 622"/>
                <a:gd name="T65" fmla="*/ 209 h 614"/>
                <a:gd name="T66" fmla="*/ 311 w 622"/>
                <a:gd name="T67" fmla="*/ 201 h 614"/>
                <a:gd name="T68" fmla="*/ 349 w 622"/>
                <a:gd name="T69" fmla="*/ 160 h 614"/>
                <a:gd name="T70" fmla="*/ 337 w 622"/>
                <a:gd name="T71" fmla="*/ 114 h 614"/>
                <a:gd name="T72" fmla="*/ 480 w 622"/>
                <a:gd name="T73" fmla="*/ 0 h 614"/>
                <a:gd name="T74" fmla="*/ 622 w 622"/>
                <a:gd name="T75" fmla="*/ 114 h 614"/>
                <a:gd name="T76" fmla="*/ 555 w 622"/>
                <a:gd name="T77" fmla="*/ 167 h 614"/>
                <a:gd name="T78" fmla="*/ 540 w 622"/>
                <a:gd name="T79" fmla="*/ 152 h 614"/>
                <a:gd name="T80" fmla="*/ 418 w 622"/>
                <a:gd name="T81" fmla="*/ 152 h 614"/>
                <a:gd name="T82" fmla="*/ 403 w 622"/>
                <a:gd name="T83" fmla="*/ 167 h 614"/>
                <a:gd name="T84" fmla="*/ 418 w 622"/>
                <a:gd name="T85" fmla="*/ 182 h 614"/>
                <a:gd name="T86" fmla="*/ 540 w 622"/>
                <a:gd name="T87" fmla="*/ 182 h 614"/>
                <a:gd name="T88" fmla="*/ 555 w 622"/>
                <a:gd name="T89" fmla="*/ 167 h 614"/>
                <a:gd name="T90" fmla="*/ 555 w 622"/>
                <a:gd name="T91" fmla="*/ 118 h 614"/>
                <a:gd name="T92" fmla="*/ 540 w 622"/>
                <a:gd name="T93" fmla="*/ 103 h 614"/>
                <a:gd name="T94" fmla="*/ 418 w 622"/>
                <a:gd name="T95" fmla="*/ 103 h 614"/>
                <a:gd name="T96" fmla="*/ 403 w 622"/>
                <a:gd name="T97" fmla="*/ 118 h 614"/>
                <a:gd name="T98" fmla="*/ 418 w 622"/>
                <a:gd name="T99" fmla="*/ 133 h 614"/>
                <a:gd name="T100" fmla="*/ 540 w 622"/>
                <a:gd name="T101" fmla="*/ 133 h 614"/>
                <a:gd name="T102" fmla="*/ 555 w 622"/>
                <a:gd name="T103" fmla="*/ 118 h 614"/>
                <a:gd name="T104" fmla="*/ 555 w 622"/>
                <a:gd name="T105" fmla="*/ 69 h 614"/>
                <a:gd name="T106" fmla="*/ 540 w 622"/>
                <a:gd name="T107" fmla="*/ 54 h 614"/>
                <a:gd name="T108" fmla="*/ 418 w 622"/>
                <a:gd name="T109" fmla="*/ 54 h 614"/>
                <a:gd name="T110" fmla="*/ 403 w 622"/>
                <a:gd name="T111" fmla="*/ 69 h 614"/>
                <a:gd name="T112" fmla="*/ 418 w 622"/>
                <a:gd name="T113" fmla="*/ 84 h 614"/>
                <a:gd name="T114" fmla="*/ 540 w 622"/>
                <a:gd name="T115" fmla="*/ 84 h 614"/>
                <a:gd name="T116" fmla="*/ 555 w 622"/>
                <a:gd name="T117" fmla="*/ 69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2" h="614">
                  <a:moveTo>
                    <a:pt x="350" y="276"/>
                  </a:moveTo>
                  <a:cubicBezTo>
                    <a:pt x="350" y="289"/>
                    <a:pt x="340" y="299"/>
                    <a:pt x="327" y="299"/>
                  </a:cubicBezTo>
                  <a:lnTo>
                    <a:pt x="321" y="299"/>
                  </a:lnTo>
                  <a:lnTo>
                    <a:pt x="276" y="569"/>
                  </a:lnTo>
                  <a:cubicBezTo>
                    <a:pt x="288" y="570"/>
                    <a:pt x="297" y="579"/>
                    <a:pt x="297" y="591"/>
                  </a:cubicBezTo>
                  <a:cubicBezTo>
                    <a:pt x="297" y="604"/>
                    <a:pt x="287" y="614"/>
                    <a:pt x="275" y="614"/>
                  </a:cubicBezTo>
                  <a:lnTo>
                    <a:pt x="75" y="614"/>
                  </a:lnTo>
                  <a:cubicBezTo>
                    <a:pt x="63" y="614"/>
                    <a:pt x="52" y="604"/>
                    <a:pt x="52" y="591"/>
                  </a:cubicBezTo>
                  <a:cubicBezTo>
                    <a:pt x="52" y="579"/>
                    <a:pt x="62" y="570"/>
                    <a:pt x="74" y="569"/>
                  </a:cubicBezTo>
                  <a:lnTo>
                    <a:pt x="28" y="299"/>
                  </a:lnTo>
                  <a:lnTo>
                    <a:pt x="22" y="299"/>
                  </a:lnTo>
                  <a:cubicBezTo>
                    <a:pt x="10" y="299"/>
                    <a:pt x="0" y="289"/>
                    <a:pt x="0" y="276"/>
                  </a:cubicBezTo>
                  <a:cubicBezTo>
                    <a:pt x="0" y="264"/>
                    <a:pt x="10" y="254"/>
                    <a:pt x="22" y="254"/>
                  </a:cubicBezTo>
                  <a:lnTo>
                    <a:pt x="47" y="254"/>
                  </a:lnTo>
                  <a:lnTo>
                    <a:pt x="60" y="254"/>
                  </a:lnTo>
                  <a:lnTo>
                    <a:pt x="60" y="191"/>
                  </a:lnTo>
                  <a:cubicBezTo>
                    <a:pt x="60" y="170"/>
                    <a:pt x="77" y="153"/>
                    <a:pt x="97" y="153"/>
                  </a:cubicBezTo>
                  <a:lnTo>
                    <a:pt x="110" y="153"/>
                  </a:lnTo>
                  <a:cubicBezTo>
                    <a:pt x="96" y="138"/>
                    <a:pt x="88" y="118"/>
                    <a:pt x="88" y="95"/>
                  </a:cubicBezTo>
                  <a:cubicBezTo>
                    <a:pt x="88" y="47"/>
                    <a:pt x="127" y="8"/>
                    <a:pt x="175" y="8"/>
                  </a:cubicBezTo>
                  <a:cubicBezTo>
                    <a:pt x="223" y="8"/>
                    <a:pt x="262" y="47"/>
                    <a:pt x="262" y="95"/>
                  </a:cubicBezTo>
                  <a:cubicBezTo>
                    <a:pt x="262" y="118"/>
                    <a:pt x="253" y="138"/>
                    <a:pt x="239" y="153"/>
                  </a:cubicBezTo>
                  <a:lnTo>
                    <a:pt x="252" y="153"/>
                  </a:lnTo>
                  <a:cubicBezTo>
                    <a:pt x="273" y="153"/>
                    <a:pt x="289" y="170"/>
                    <a:pt x="289" y="191"/>
                  </a:cubicBezTo>
                  <a:lnTo>
                    <a:pt x="289" y="254"/>
                  </a:lnTo>
                  <a:lnTo>
                    <a:pt x="302" y="254"/>
                  </a:lnTo>
                  <a:lnTo>
                    <a:pt x="327" y="254"/>
                  </a:lnTo>
                  <a:cubicBezTo>
                    <a:pt x="340" y="254"/>
                    <a:pt x="350" y="264"/>
                    <a:pt x="350" y="276"/>
                  </a:cubicBezTo>
                  <a:close/>
                  <a:moveTo>
                    <a:pt x="622" y="114"/>
                  </a:moveTo>
                  <a:cubicBezTo>
                    <a:pt x="622" y="177"/>
                    <a:pt x="558" y="228"/>
                    <a:pt x="480" y="228"/>
                  </a:cubicBezTo>
                  <a:cubicBezTo>
                    <a:pt x="447" y="228"/>
                    <a:pt x="415" y="219"/>
                    <a:pt x="389" y="202"/>
                  </a:cubicBezTo>
                  <a:lnTo>
                    <a:pt x="318" y="213"/>
                  </a:lnTo>
                  <a:cubicBezTo>
                    <a:pt x="315" y="214"/>
                    <a:pt x="312" y="212"/>
                    <a:pt x="310" y="209"/>
                  </a:cubicBezTo>
                  <a:cubicBezTo>
                    <a:pt x="309" y="207"/>
                    <a:pt x="309" y="203"/>
                    <a:pt x="311" y="201"/>
                  </a:cubicBezTo>
                  <a:lnTo>
                    <a:pt x="349" y="160"/>
                  </a:lnTo>
                  <a:cubicBezTo>
                    <a:pt x="341" y="145"/>
                    <a:pt x="337" y="130"/>
                    <a:pt x="337" y="114"/>
                  </a:cubicBezTo>
                  <a:cubicBezTo>
                    <a:pt x="337" y="51"/>
                    <a:pt x="401" y="0"/>
                    <a:pt x="480" y="0"/>
                  </a:cubicBezTo>
                  <a:cubicBezTo>
                    <a:pt x="558" y="0"/>
                    <a:pt x="622" y="51"/>
                    <a:pt x="622" y="114"/>
                  </a:cubicBezTo>
                  <a:close/>
                  <a:moveTo>
                    <a:pt x="555" y="167"/>
                  </a:moveTo>
                  <a:cubicBezTo>
                    <a:pt x="555" y="158"/>
                    <a:pt x="548" y="152"/>
                    <a:pt x="540" y="152"/>
                  </a:cubicBezTo>
                  <a:lnTo>
                    <a:pt x="418" y="152"/>
                  </a:lnTo>
                  <a:cubicBezTo>
                    <a:pt x="410" y="152"/>
                    <a:pt x="403" y="158"/>
                    <a:pt x="403" y="167"/>
                  </a:cubicBezTo>
                  <a:cubicBezTo>
                    <a:pt x="403" y="175"/>
                    <a:pt x="410" y="182"/>
                    <a:pt x="418" y="182"/>
                  </a:cubicBezTo>
                  <a:lnTo>
                    <a:pt x="540" y="182"/>
                  </a:lnTo>
                  <a:cubicBezTo>
                    <a:pt x="548" y="182"/>
                    <a:pt x="555" y="175"/>
                    <a:pt x="555" y="167"/>
                  </a:cubicBezTo>
                  <a:close/>
                  <a:moveTo>
                    <a:pt x="555" y="118"/>
                  </a:moveTo>
                  <a:cubicBezTo>
                    <a:pt x="555" y="110"/>
                    <a:pt x="548" y="103"/>
                    <a:pt x="540" y="103"/>
                  </a:cubicBezTo>
                  <a:lnTo>
                    <a:pt x="418" y="103"/>
                  </a:lnTo>
                  <a:cubicBezTo>
                    <a:pt x="410" y="103"/>
                    <a:pt x="403" y="110"/>
                    <a:pt x="403" y="118"/>
                  </a:cubicBezTo>
                  <a:cubicBezTo>
                    <a:pt x="403" y="126"/>
                    <a:pt x="410" y="133"/>
                    <a:pt x="418" y="133"/>
                  </a:cubicBezTo>
                  <a:lnTo>
                    <a:pt x="540" y="133"/>
                  </a:lnTo>
                  <a:cubicBezTo>
                    <a:pt x="548" y="133"/>
                    <a:pt x="555" y="126"/>
                    <a:pt x="555" y="118"/>
                  </a:cubicBezTo>
                  <a:close/>
                  <a:moveTo>
                    <a:pt x="555" y="69"/>
                  </a:moveTo>
                  <a:cubicBezTo>
                    <a:pt x="555" y="61"/>
                    <a:pt x="548" y="54"/>
                    <a:pt x="540" y="54"/>
                  </a:cubicBezTo>
                  <a:lnTo>
                    <a:pt x="418" y="54"/>
                  </a:lnTo>
                  <a:cubicBezTo>
                    <a:pt x="410" y="54"/>
                    <a:pt x="403" y="61"/>
                    <a:pt x="403" y="69"/>
                  </a:cubicBezTo>
                  <a:cubicBezTo>
                    <a:pt x="403" y="77"/>
                    <a:pt x="410" y="84"/>
                    <a:pt x="418" y="84"/>
                  </a:cubicBezTo>
                  <a:lnTo>
                    <a:pt x="540" y="84"/>
                  </a:lnTo>
                  <a:cubicBezTo>
                    <a:pt x="548" y="84"/>
                    <a:pt x="555" y="77"/>
                    <a:pt x="555" y="69"/>
                  </a:cubicBezTo>
                  <a:close/>
                </a:path>
              </a:pathLst>
            </a:custGeom>
            <a:solidFill>
              <a:schemeClr val="accent3"/>
            </a:solidFill>
            <a:ln w="19050">
              <a:noFill/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>
              <a:off x="3421950" y="4158007"/>
              <a:ext cx="0" cy="135963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6174675" y="4158007"/>
              <a:ext cx="0" cy="135963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8908350" y="4158007"/>
              <a:ext cx="0" cy="135963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ïṡḷîde"/>
            <p:cNvSpPr txBox="1"/>
            <p:nvPr/>
          </p:nvSpPr>
          <p:spPr>
            <a:xfrm>
              <a:off x="843028" y="4158035"/>
              <a:ext cx="2538095" cy="278193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5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及时关注行业内技术的更新迭代；</a:t>
              </a:r>
              <a:endPara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5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对产品的某个逻辑全方面了解；</a:t>
              </a:r>
              <a:endPara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5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一专多能</a:t>
              </a:r>
              <a:endParaRPr lang="zh-CN" altLang="en-US" sz="15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endPara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iṡlïḍê"/>
            <p:cNvSpPr txBox="1"/>
            <p:nvPr/>
          </p:nvSpPr>
          <p:spPr>
            <a:xfrm>
              <a:off x="3529234" y="4158007"/>
              <a:ext cx="2538157" cy="1486872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lnSpcReduction="10000"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这个是最难的时期，有了初期的沉淀才会事半功倍，否则只能艰难的猜猜和判断；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精确定位，场景还原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îṧ1ide"/>
            <p:cNvSpPr txBox="1"/>
            <p:nvPr/>
          </p:nvSpPr>
          <p:spPr>
            <a:xfrm>
              <a:off x="6262908" y="4158007"/>
              <a:ext cx="2538157" cy="1486872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solidFill>
                    <a:schemeClr val="tx1"/>
                  </a:solidFill>
                  <a:uFillTx/>
                  <a:latin typeface="微软雅黑" charset="0"/>
                  <a:ea typeface="微软雅黑" panose="020B0503020204020204" pitchFamily="34" charset="-122"/>
                </a:rPr>
                <a:t>开始进行解决；</a:t>
              </a: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solidFill>
                    <a:schemeClr val="tx1"/>
                  </a:solidFill>
                  <a:uFillTx/>
                  <a:latin typeface="微软雅黑" charset="0"/>
                  <a:ea typeface="微软雅黑" panose="020B0503020204020204" pitchFamily="34" charset="-122"/>
                </a:rPr>
                <a:t>为什么要这么解决？</a:t>
              </a: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solidFill>
                    <a:schemeClr val="tx1"/>
                  </a:solidFill>
                  <a:uFillTx/>
                  <a:latin typeface="微软雅黑" charset="0"/>
                  <a:ea typeface="微软雅黑" panose="020B0503020204020204" pitchFamily="34" charset="-122"/>
                </a:rPr>
                <a:t>那种方案性能更好？</a:t>
              </a: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solidFill>
                    <a:schemeClr val="tx1"/>
                  </a:solidFill>
                  <a:uFillTx/>
                  <a:latin typeface="微软雅黑" charset="0"/>
                  <a:ea typeface="微软雅黑" panose="020B0503020204020204" pitchFamily="34" charset="-122"/>
                </a:rPr>
                <a:t>为什么？</a:t>
              </a: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endParaRPr lang="zh-CN" altLang="en-US" sz="1600" dirty="0">
                <a:solidFill>
                  <a:schemeClr val="tx1"/>
                </a:solidFill>
                <a:uFillTx/>
                <a:latin typeface="微软雅黑" charset="0"/>
                <a:ea typeface="微软雅黑" panose="020B0503020204020204" pitchFamily="34" charset="-122"/>
              </a:endParaRPr>
            </a:p>
          </p:txBody>
        </p:sp>
        <p:sp>
          <p:nvSpPr>
            <p:cNvPr id="29" name="í$lïḓe"/>
            <p:cNvSpPr txBox="1"/>
            <p:nvPr/>
          </p:nvSpPr>
          <p:spPr>
            <a:xfrm>
              <a:off x="9000607" y="4158007"/>
              <a:ext cx="2538157" cy="1486872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lnSpcReduction="10000"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把后期的为什么，全都记录在案，时不时拿出来进行复习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好记性不如烂笔头，先人的话不会错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36" name="矩形 35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37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83609">
            <a:off x="1264275" y="-3433197"/>
            <a:ext cx="8650334" cy="1372439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354941" y="2782130"/>
            <a:ext cx="7482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</a:t>
            </a:r>
            <a:r>
              <a:rPr lang="en-US" altLang="zh-CN" sz="9600" dirty="0">
                <a:gradFill>
                  <a:gsLst>
                    <a:gs pos="0">
                      <a:schemeClr val="accent2"/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5400000" scaled="1"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OU</a:t>
            </a:r>
            <a:endParaRPr lang="zh-CN" altLang="en-US" sz="9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149017" y="4673191"/>
            <a:ext cx="885761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Agency FB" panose="020B0503020202020204" pitchFamily="34" charset="0"/>
              </a:rPr>
              <a:t>Thank you for your patience in listening to my presentation and have a good day!</a:t>
            </a:r>
            <a:endParaRPr lang="zh-CN" alt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3" name="wind-rose_335237"/>
          <p:cNvSpPr>
            <a:spLocks noChangeAspect="1"/>
          </p:cNvSpPr>
          <p:nvPr/>
        </p:nvSpPr>
        <p:spPr bwMode="auto">
          <a:xfrm>
            <a:off x="5192429" y="433956"/>
            <a:ext cx="1807138" cy="1804406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 flipV="1">
            <a:off x="542925" y="4184651"/>
            <a:ext cx="661987" cy="673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175391" y="3848101"/>
            <a:ext cx="661987" cy="673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954" y="342900"/>
            <a:ext cx="9241046" cy="6172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950952" y="342900"/>
            <a:ext cx="9241047" cy="61722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7402465" y="-2804631"/>
            <a:ext cx="5616672" cy="891126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90675" y="771525"/>
            <a:ext cx="3105150" cy="100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14462" y="814685"/>
            <a:ext cx="3457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gradFill flip="none" rotWithShape="1">
                  <a:gsLst>
                    <a:gs pos="12000">
                      <a:schemeClr val="accent2"/>
                    </a:gs>
                    <a:gs pos="50000">
                      <a:schemeClr val="accent3"/>
                    </a:gs>
                    <a:gs pos="90000">
                      <a:schemeClr val="accent4"/>
                    </a:gs>
                  </a:gsLst>
                  <a:lin ang="2700000" scaled="1"/>
                  <a:tileRect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Welcome</a:t>
            </a:r>
            <a:endParaRPr lang="zh-CN" altLang="en-US" sz="5400" dirty="0">
              <a:gradFill flip="none" rotWithShape="1">
                <a:gsLst>
                  <a:gs pos="12000">
                    <a:schemeClr val="accent2"/>
                  </a:gs>
                  <a:gs pos="50000">
                    <a:schemeClr val="accent3"/>
                  </a:gs>
                  <a:gs pos="90000">
                    <a:schemeClr val="accent4"/>
                  </a:gs>
                </a:gsLst>
                <a:lin ang="2700000" scaled="1"/>
                <a:tileRect/>
              </a:gra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33387" y="2580316"/>
            <a:ext cx="2314575" cy="3462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90204" pitchFamily="34" charset="0"/>
                <a:cs typeface="Arial" panose="020B0604020202090204" pitchFamily="34" charset="0"/>
              </a:rPr>
              <a:t>I want to give you star sea, change you youth life</a:t>
            </a:r>
            <a:r>
              <a:rPr lang="en-US" altLang="zh-CN" sz="1600" dirty="0"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  <a:r>
              <a:rPr lang="zh-CN" altLang="en-US" sz="1600" dirty="0">
                <a:latin typeface="Arial" panose="020B0604020202090204" pitchFamily="34" charset="0"/>
                <a:cs typeface="Arial" panose="020B0604020202090204" pitchFamily="34" charset="0"/>
              </a:rPr>
              <a:t> I want to give you star sea, change you youth life</a:t>
            </a:r>
            <a:r>
              <a:rPr lang="en-US" altLang="zh-CN" sz="1600" dirty="0"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  <a:r>
              <a:rPr lang="zh-CN" altLang="en-US" sz="1600" dirty="0">
                <a:latin typeface="Arial" panose="020B0604020202090204" pitchFamily="34" charset="0"/>
                <a:cs typeface="Arial" panose="020B0604020202090204" pitchFamily="34" charset="0"/>
              </a:rPr>
              <a:t> I want to give you star sea, change you youth life</a:t>
            </a:r>
            <a:r>
              <a:rPr lang="en-US" altLang="zh-CN" sz="1600" dirty="0"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  <a:endParaRPr lang="zh-CN" altLang="en-US" sz="16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866775" y="2171700"/>
            <a:ext cx="162877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wind-rose_335237"/>
          <p:cNvSpPr>
            <a:spLocks noChangeAspect="1"/>
          </p:cNvSpPr>
          <p:nvPr/>
        </p:nvSpPr>
        <p:spPr bwMode="auto">
          <a:xfrm>
            <a:off x="5616100" y="1103140"/>
            <a:ext cx="4267202" cy="4260748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66725" y="-6156223"/>
            <a:ext cx="11184501" cy="11110452"/>
            <a:chOff x="466725" y="-6156223"/>
            <a:chExt cx="11184501" cy="11110452"/>
          </a:xfrm>
        </p:grpSpPr>
        <p:sp>
          <p:nvSpPr>
            <p:cNvPr id="3" name="流程图: 接点 2"/>
            <p:cNvSpPr/>
            <p:nvPr/>
          </p:nvSpPr>
          <p:spPr>
            <a:xfrm>
              <a:off x="540774" y="-6156223"/>
              <a:ext cx="11110452" cy="11110452"/>
            </a:xfrm>
            <a:prstGeom prst="flowChartConnector">
              <a:avLst/>
            </a:prstGeom>
            <a:noFill/>
            <a:ln w="76200"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流程图: 接点 3"/>
            <p:cNvSpPr/>
            <p:nvPr/>
          </p:nvSpPr>
          <p:spPr>
            <a:xfrm>
              <a:off x="466725" y="4476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流程图: 接点 4"/>
            <p:cNvSpPr/>
            <p:nvPr/>
          </p:nvSpPr>
          <p:spPr>
            <a:xfrm>
              <a:off x="10315575" y="252412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流程图: 接点 5"/>
            <p:cNvSpPr/>
            <p:nvPr/>
          </p:nvSpPr>
          <p:spPr>
            <a:xfrm>
              <a:off x="8753475" y="-55911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流程图: 接点 7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000" r="-10000"/>
            </a:stretch>
          </a:blip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接点 8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solidFill>
            <a:schemeClr val="tx1">
              <a:alpha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4456065" y="-4426510"/>
            <a:ext cx="5616672" cy="8911264"/>
          </a:xfrm>
          <a:prstGeom prst="rect">
            <a:avLst/>
          </a:prstGeom>
        </p:spPr>
      </p:pic>
      <p:sp>
        <p:nvSpPr>
          <p:cNvPr id="12" name="矩形: 圆角 11"/>
          <p:cNvSpPr/>
          <p:nvPr/>
        </p:nvSpPr>
        <p:spPr>
          <a:xfrm>
            <a:off x="4572000" y="2728686"/>
            <a:ext cx="3048000" cy="1192439"/>
          </a:xfrm>
          <a:prstGeom prst="round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829323" y="2873165"/>
            <a:ext cx="254074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目录表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09332" y="2974222"/>
            <a:ext cx="1717628" cy="1808067"/>
            <a:chOff x="699222" y="3896877"/>
            <a:chExt cx="1717628" cy="1808067"/>
          </a:xfrm>
        </p:grpSpPr>
        <p:grpSp>
          <p:nvGrpSpPr>
            <p:cNvPr id="16" name="组合 15"/>
            <p:cNvGrpSpPr/>
            <p:nvPr/>
          </p:nvGrpSpPr>
          <p:grpSpPr>
            <a:xfrm>
              <a:off x="1194317" y="3896877"/>
              <a:ext cx="720000" cy="793715"/>
              <a:chOff x="1194317" y="3896877"/>
              <a:chExt cx="720000" cy="793715"/>
            </a:xfrm>
          </p:grpSpPr>
          <p:sp>
            <p:nvSpPr>
              <p:cNvPr id="14" name="矩形: 圆角 13"/>
              <p:cNvSpPr/>
              <p:nvPr/>
            </p:nvSpPr>
            <p:spPr>
              <a:xfrm rot="2720963">
                <a:off x="1194317" y="3896877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228098" y="4168622"/>
                <a:ext cx="659876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1</a:t>
                </a:r>
                <a:endParaRPr lang="zh-CN" altLang="en-US" sz="28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PART-1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个人简介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816782" y="4258914"/>
            <a:ext cx="1717628" cy="1634712"/>
            <a:chOff x="699222" y="4070232"/>
            <a:chExt cx="1717628" cy="1634712"/>
          </a:xfrm>
        </p:grpSpPr>
        <p:grpSp>
          <p:nvGrpSpPr>
            <p:cNvPr id="20" name="组合 19"/>
            <p:cNvGrpSpPr/>
            <p:nvPr/>
          </p:nvGrpSpPr>
          <p:grpSpPr>
            <a:xfrm>
              <a:off x="1158757" y="4070232"/>
              <a:ext cx="728882" cy="720000"/>
              <a:chOff x="1158757" y="4070232"/>
              <a:chExt cx="728882" cy="720000"/>
            </a:xfrm>
          </p:grpSpPr>
          <p:sp>
            <p:nvSpPr>
              <p:cNvPr id="22" name="矩形: 圆角 2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179654" y="4144026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2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PART-2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内容目标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657317" y="4332484"/>
            <a:ext cx="1717628" cy="1829657"/>
            <a:chOff x="699222" y="3875287"/>
            <a:chExt cx="1717628" cy="1829657"/>
          </a:xfrm>
        </p:grpSpPr>
        <p:grpSp>
          <p:nvGrpSpPr>
            <p:cNvPr id="25" name="组合 24"/>
            <p:cNvGrpSpPr/>
            <p:nvPr/>
          </p:nvGrpSpPr>
          <p:grpSpPr>
            <a:xfrm>
              <a:off x="1198127" y="3875287"/>
              <a:ext cx="720000" cy="720000"/>
              <a:chOff x="1198127" y="3875287"/>
              <a:chExt cx="720000" cy="720000"/>
            </a:xfrm>
          </p:grpSpPr>
          <p:sp>
            <p:nvSpPr>
              <p:cNvPr id="27" name="矩形: 圆角 26"/>
              <p:cNvSpPr/>
              <p:nvPr/>
            </p:nvSpPr>
            <p:spPr>
              <a:xfrm rot="2720963">
                <a:off x="1198127" y="3875287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204043" y="3943379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5</a:t>
                </a:r>
                <a:endParaRPr lang="en-US" altLang="zh-CN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PART-5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解决困难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0216808" y="2990508"/>
            <a:ext cx="1717628" cy="1634712"/>
            <a:chOff x="699222" y="4070232"/>
            <a:chExt cx="1717628" cy="1634712"/>
          </a:xfrm>
        </p:grpSpPr>
        <p:grpSp>
          <p:nvGrpSpPr>
            <p:cNvPr id="30" name="组合 29"/>
            <p:cNvGrpSpPr/>
            <p:nvPr/>
          </p:nvGrpSpPr>
          <p:grpSpPr>
            <a:xfrm>
              <a:off x="1158757" y="4070232"/>
              <a:ext cx="732947" cy="720000"/>
              <a:chOff x="1158757" y="4070232"/>
              <a:chExt cx="732947" cy="720000"/>
            </a:xfrm>
          </p:grpSpPr>
          <p:sp>
            <p:nvSpPr>
              <p:cNvPr id="32" name="矩形: 圆角 3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1183719" y="4122400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6</a:t>
                </a:r>
                <a:endParaRPr lang="en-US" altLang="zh-CN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PART-6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心得总结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5" name="wind-rose_335237"/>
          <p:cNvSpPr>
            <a:spLocks noChangeAspect="1"/>
          </p:cNvSpPr>
          <p:nvPr/>
        </p:nvSpPr>
        <p:spPr bwMode="auto">
          <a:xfrm>
            <a:off x="5532696" y="5382949"/>
            <a:ext cx="1126608" cy="1124904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  <p:grpSp>
        <p:nvGrpSpPr>
          <p:cNvPr id="2" name="组合 1"/>
          <p:cNvGrpSpPr/>
          <p:nvPr/>
        </p:nvGrpSpPr>
        <p:grpSpPr>
          <a:xfrm>
            <a:off x="3674792" y="5052664"/>
            <a:ext cx="1717628" cy="1634712"/>
            <a:chOff x="699222" y="4070232"/>
            <a:chExt cx="1717628" cy="1634712"/>
          </a:xfrm>
        </p:grpSpPr>
        <p:grpSp>
          <p:nvGrpSpPr>
            <p:cNvPr id="11" name="组合 10"/>
            <p:cNvGrpSpPr/>
            <p:nvPr/>
          </p:nvGrpSpPr>
          <p:grpSpPr>
            <a:xfrm>
              <a:off x="1158757" y="4070232"/>
              <a:ext cx="728882" cy="720000"/>
              <a:chOff x="1158757" y="4070232"/>
              <a:chExt cx="728882" cy="720000"/>
            </a:xfrm>
          </p:grpSpPr>
          <p:sp>
            <p:nvSpPr>
              <p:cNvPr id="34" name="矩形: 圆角 2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179654" y="4144026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3</a:t>
                </a:r>
                <a:endParaRPr lang="en-US" altLang="zh-CN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PART-3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经历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799307" y="5126234"/>
            <a:ext cx="1717628" cy="1634712"/>
            <a:chOff x="699222" y="4070232"/>
            <a:chExt cx="1717628" cy="1634712"/>
          </a:xfrm>
        </p:grpSpPr>
        <p:grpSp>
          <p:nvGrpSpPr>
            <p:cNvPr id="39" name="组合 38"/>
            <p:cNvGrpSpPr/>
            <p:nvPr/>
          </p:nvGrpSpPr>
          <p:grpSpPr>
            <a:xfrm>
              <a:off x="1150703" y="4070232"/>
              <a:ext cx="728054" cy="720000"/>
              <a:chOff x="1150703" y="4070232"/>
              <a:chExt cx="728054" cy="720000"/>
            </a:xfrm>
          </p:grpSpPr>
          <p:sp>
            <p:nvSpPr>
              <p:cNvPr id="40" name="矩形: 圆角 26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150703" y="4129434"/>
                <a:ext cx="7079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4</a:t>
                </a:r>
                <a:endParaRPr lang="en-US" altLang="zh-CN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42" name="文本框 41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PART-4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积极贡献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PART-1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个人简介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b0348ed-3760-4dcc-9e21-eebaa99e652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23302" y="2122239"/>
            <a:ext cx="10376736" cy="3619658"/>
            <a:chOff x="923302" y="2145099"/>
            <a:chExt cx="10376736" cy="3619658"/>
          </a:xfrm>
        </p:grpSpPr>
        <p:grpSp>
          <p:nvGrpSpPr>
            <p:cNvPr id="4" name="îŝľïďè"/>
            <p:cNvGrpSpPr/>
            <p:nvPr/>
          </p:nvGrpSpPr>
          <p:grpSpPr>
            <a:xfrm>
              <a:off x="3478346" y="3140969"/>
              <a:ext cx="5235308" cy="1347847"/>
              <a:chOff x="2892692" y="3166858"/>
              <a:chExt cx="6687405" cy="1721694"/>
            </a:xfrm>
          </p:grpSpPr>
          <p:sp>
            <p:nvSpPr>
              <p:cNvPr id="53" name="î$líďé"/>
              <p:cNvSpPr/>
              <p:nvPr/>
            </p:nvSpPr>
            <p:spPr>
              <a:xfrm rot="18846809">
                <a:off x="5526167" y="676891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ḻîdê"/>
              <p:cNvSpPr/>
              <p:nvPr/>
            </p:nvSpPr>
            <p:spPr>
              <a:xfrm rot="3165966">
                <a:off x="5526168" y="533383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şḷîḋê"/>
              <p:cNvSpPr/>
              <p:nvPr/>
            </p:nvSpPr>
            <p:spPr>
              <a:xfrm rot="18846809">
                <a:off x="6046150" y="4705019"/>
                <a:ext cx="242532" cy="124534"/>
              </a:xfrm>
              <a:custGeom>
                <a:avLst/>
                <a:gdLst>
                  <a:gd name="connsiteX0" fmla="*/ 240639 w 242532"/>
                  <a:gd name="connsiteY0" fmla="*/ 48821 h 107228"/>
                  <a:gd name="connsiteX1" fmla="*/ 242532 w 242532"/>
                  <a:gd name="connsiteY1" fmla="*/ 107228 h 107228"/>
                  <a:gd name="connsiteX2" fmla="*/ 36257 w 242532"/>
                  <a:gd name="connsiteY2" fmla="*/ 68962 h 107228"/>
                  <a:gd name="connsiteX3" fmla="*/ 2004 w 242532"/>
                  <a:gd name="connsiteY3" fmla="*/ 61820 h 107228"/>
                  <a:gd name="connsiteX4" fmla="*/ 0 w 242532"/>
                  <a:gd name="connsiteY4" fmla="*/ 0 h 107228"/>
                  <a:gd name="connsiteX5" fmla="*/ 181641 w 242532"/>
                  <a:gd name="connsiteY5" fmla="*/ 37876 h 1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2532" h="107228">
                    <a:moveTo>
                      <a:pt x="240639" y="48821"/>
                    </a:moveTo>
                    <a:lnTo>
                      <a:pt x="242532" y="107228"/>
                    </a:lnTo>
                    <a:lnTo>
                      <a:pt x="36257" y="68962"/>
                    </a:lnTo>
                    <a:lnTo>
                      <a:pt x="2004" y="61820"/>
                    </a:lnTo>
                    <a:lnTo>
                      <a:pt x="0" y="0"/>
                    </a:lnTo>
                    <a:lnTo>
                      <a:pt x="181641" y="378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6" name="íṣľïḋe"/>
              <p:cNvGrpSpPr/>
              <p:nvPr/>
            </p:nvGrpSpPr>
            <p:grpSpPr>
              <a:xfrm>
                <a:off x="5137486" y="3759183"/>
                <a:ext cx="2082138" cy="276285"/>
                <a:chOff x="5137486" y="3759183"/>
                <a:chExt cx="2082138" cy="276285"/>
              </a:xfrm>
            </p:grpSpPr>
            <p:sp>
              <p:nvSpPr>
                <p:cNvPr id="57" name="îş1iḋé"/>
                <p:cNvSpPr/>
                <p:nvPr/>
              </p:nvSpPr>
              <p:spPr>
                <a:xfrm rot="18846809">
                  <a:off x="5153904" y="3742765"/>
                  <a:ext cx="252692" cy="285528"/>
                </a:xfrm>
                <a:custGeom>
                  <a:avLst/>
                  <a:gdLst>
                    <a:gd name="connsiteX0" fmla="*/ 256255 w 256255"/>
                    <a:gd name="connsiteY0" fmla="*/ 23941 h 264940"/>
                    <a:gd name="connsiteX1" fmla="*/ 248654 w 256255"/>
                    <a:gd name="connsiteY1" fmla="*/ 121720 h 264940"/>
                    <a:gd name="connsiteX2" fmla="*/ 240832 w 256255"/>
                    <a:gd name="connsiteY2" fmla="*/ 264940 h 264940"/>
                    <a:gd name="connsiteX3" fmla="*/ 86192 w 256255"/>
                    <a:gd name="connsiteY3" fmla="*/ 249978 h 264940"/>
                    <a:gd name="connsiteX4" fmla="*/ 0 w 256255"/>
                    <a:gd name="connsiteY4" fmla="*/ 243638 h 264940"/>
                    <a:gd name="connsiteX5" fmla="*/ 215 w 256255"/>
                    <a:gd name="connsiteY5" fmla="*/ 236986 h 264940"/>
                    <a:gd name="connsiteX6" fmla="*/ 13158 w 256255"/>
                    <a:gd name="connsiteY6" fmla="*/ 0 h 264940"/>
                    <a:gd name="connsiteX7" fmla="*/ 237522 w 256255"/>
                    <a:gd name="connsiteY7" fmla="*/ 21708 h 264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6255" h="264940">
                      <a:moveTo>
                        <a:pt x="256255" y="23941"/>
                      </a:moveTo>
                      <a:lnTo>
                        <a:pt x="248654" y="121720"/>
                      </a:lnTo>
                      <a:lnTo>
                        <a:pt x="240832" y="264940"/>
                      </a:lnTo>
                      <a:lnTo>
                        <a:pt x="86192" y="249978"/>
                      </a:lnTo>
                      <a:lnTo>
                        <a:pt x="0" y="243638"/>
                      </a:lnTo>
                      <a:lnTo>
                        <a:pt x="215" y="236986"/>
                      </a:lnTo>
                      <a:lnTo>
                        <a:pt x="13158" y="0"/>
                      </a:lnTo>
                      <a:lnTo>
                        <a:pt x="237522" y="2170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8" name="îšlíḑè"/>
                <p:cNvSpPr/>
                <p:nvPr/>
              </p:nvSpPr>
              <p:spPr>
                <a:xfrm rot="18846809">
                  <a:off x="7145312" y="3961155"/>
                  <a:ext cx="62178" cy="86447"/>
                </a:xfrm>
                <a:custGeom>
                  <a:avLst/>
                  <a:gdLst>
                    <a:gd name="connsiteX0" fmla="*/ 62178 w 62178"/>
                    <a:gd name="connsiteY0" fmla="*/ 6068 h 65238"/>
                    <a:gd name="connsiteX1" fmla="*/ 60846 w 62178"/>
                    <a:gd name="connsiteY1" fmla="*/ 47174 h 65238"/>
                    <a:gd name="connsiteX2" fmla="*/ 59859 w 62178"/>
                    <a:gd name="connsiteY2" fmla="*/ 65238 h 65238"/>
                    <a:gd name="connsiteX3" fmla="*/ 0 w 62178"/>
                    <a:gd name="connsiteY3" fmla="*/ 59024 h 65238"/>
                    <a:gd name="connsiteX4" fmla="*/ 3223 w 62178"/>
                    <a:gd name="connsiteY4" fmla="*/ 0 h 65238"/>
                    <a:gd name="connsiteX5" fmla="*/ 59552 w 62178"/>
                    <a:gd name="connsiteY5" fmla="*/ 5848 h 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178" h="65238">
                      <a:moveTo>
                        <a:pt x="62178" y="6068"/>
                      </a:moveTo>
                      <a:lnTo>
                        <a:pt x="60846" y="47174"/>
                      </a:lnTo>
                      <a:lnTo>
                        <a:pt x="59859" y="65238"/>
                      </a:lnTo>
                      <a:lnTo>
                        <a:pt x="0" y="59024"/>
                      </a:lnTo>
                      <a:lnTo>
                        <a:pt x="3223" y="0"/>
                      </a:lnTo>
                      <a:lnTo>
                        <a:pt x="59552" y="584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</p:grpSp>
        <p:sp>
          <p:nvSpPr>
            <p:cNvPr id="5" name="îSḷîďê"/>
            <p:cNvSpPr/>
            <p:nvPr/>
          </p:nvSpPr>
          <p:spPr>
            <a:xfrm>
              <a:off x="4447908" y="2635105"/>
              <a:ext cx="750470" cy="750470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ïŝľîďè"/>
            <p:cNvSpPr/>
            <p:nvPr/>
          </p:nvSpPr>
          <p:spPr>
            <a:xfrm>
              <a:off x="6746583" y="3758322"/>
              <a:ext cx="1294092" cy="1294092"/>
            </a:xfrm>
            <a:prstGeom prst="ellipse">
              <a:avLst/>
            </a:prstGeom>
            <a:solidFill>
              <a:schemeClr val="accent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iSļiḋe"/>
            <p:cNvSpPr/>
            <p:nvPr/>
          </p:nvSpPr>
          <p:spPr>
            <a:xfrm>
              <a:off x="7191243" y="2770163"/>
              <a:ext cx="657866" cy="657866"/>
            </a:xfrm>
            <a:prstGeom prst="ellipse">
              <a:avLst/>
            </a:prstGeom>
            <a:solidFill>
              <a:schemeClr val="accent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8" name="íṥ1íḋé"/>
            <p:cNvSpPr/>
            <p:nvPr/>
          </p:nvSpPr>
          <p:spPr>
            <a:xfrm>
              <a:off x="4071695" y="3914714"/>
              <a:ext cx="956539" cy="956539"/>
            </a:xfrm>
            <a:prstGeom prst="ellipse">
              <a:avLst/>
            </a:prstGeom>
            <a:solidFill>
              <a:schemeClr val="accent5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9" name="îṧ1ïḋé"/>
            <p:cNvGrpSpPr/>
            <p:nvPr/>
          </p:nvGrpSpPr>
          <p:grpSpPr>
            <a:xfrm>
              <a:off x="3886454" y="2145099"/>
              <a:ext cx="443674" cy="834137"/>
              <a:chOff x="4625677" y="1846396"/>
              <a:chExt cx="443674" cy="834137"/>
            </a:xfrm>
          </p:grpSpPr>
          <p:cxnSp>
            <p:nvCxnSpPr>
              <p:cNvPr id="49" name="Straight Connector 15"/>
              <p:cNvCxnSpPr/>
              <p:nvPr/>
            </p:nvCxnSpPr>
            <p:spPr>
              <a:xfrm>
                <a:off x="4625677" y="2236859"/>
                <a:ext cx="443674" cy="443674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0" name="išļiḑê"/>
              <p:cNvGrpSpPr/>
              <p:nvPr/>
            </p:nvGrpSpPr>
            <p:grpSpPr>
              <a:xfrm flipH="1">
                <a:off x="4637531" y="1846396"/>
                <a:ext cx="0" cy="783911"/>
                <a:chOff x="33075" y="-1"/>
                <a:chExt cx="3467961" cy="1461015"/>
              </a:xfrm>
            </p:grpSpPr>
            <p:sp>
              <p:nvSpPr>
                <p:cNvPr id="51" name="ïṥḻîḓe"/>
                <p:cNvSpPr/>
                <p:nvPr/>
              </p:nvSpPr>
              <p:spPr>
                <a:xfrm flipV="1">
                  <a:off x="3488334" y="-1"/>
                  <a:ext cx="1" cy="1461015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2" name="íŝļíde"/>
                <p:cNvSpPr/>
                <p:nvPr/>
              </p:nvSpPr>
              <p:spPr>
                <a:xfrm flipH="1" flipV="1">
                  <a:off x="33075" y="730506"/>
                  <a:ext cx="3467961" cy="1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cxnSp>
          <p:nvCxnSpPr>
            <p:cNvPr id="10" name="Straight Connector 20"/>
            <p:cNvCxnSpPr/>
            <p:nvPr/>
          </p:nvCxnSpPr>
          <p:spPr>
            <a:xfrm flipV="1">
              <a:off x="3473898" y="4495972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íś1ïďè"/>
            <p:cNvSpPr/>
            <p:nvPr/>
          </p:nvSpPr>
          <p:spPr>
            <a:xfrm flipH="1">
              <a:off x="3174939" y="4546197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îş1îde"/>
            <p:cNvSpPr/>
            <p:nvPr/>
          </p:nvSpPr>
          <p:spPr>
            <a:xfrm>
              <a:off x="3174938" y="4938154"/>
              <a:ext cx="303979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3" name="Straight Connector 25"/>
            <p:cNvCxnSpPr/>
            <p:nvPr/>
          </p:nvCxnSpPr>
          <p:spPr>
            <a:xfrm flipH="1">
              <a:off x="7995792" y="2566666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iṣļidê"/>
            <p:cNvSpPr/>
            <p:nvPr/>
          </p:nvSpPr>
          <p:spPr>
            <a:xfrm flipV="1">
              <a:off x="9048328" y="2176203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í$ḷïḓè"/>
            <p:cNvSpPr/>
            <p:nvPr/>
          </p:nvSpPr>
          <p:spPr>
            <a:xfrm flipH="1" flipV="1">
              <a:off x="8434446" y="2568159"/>
              <a:ext cx="613882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6" name="Straight Connector 30"/>
            <p:cNvCxnSpPr/>
            <p:nvPr/>
          </p:nvCxnSpPr>
          <p:spPr>
            <a:xfrm flipH="1" flipV="1">
              <a:off x="8214684" y="4454185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ï$1íḋe"/>
            <p:cNvSpPr/>
            <p:nvPr/>
          </p:nvSpPr>
          <p:spPr>
            <a:xfrm>
              <a:off x="9048328" y="4504410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ïŝḻîḓê"/>
            <p:cNvSpPr/>
            <p:nvPr/>
          </p:nvSpPr>
          <p:spPr>
            <a:xfrm flipH="1">
              <a:off x="8653336" y="4896367"/>
              <a:ext cx="394991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19" name="íṣlíḓé"/>
            <p:cNvGrpSpPr/>
            <p:nvPr/>
          </p:nvGrpSpPr>
          <p:grpSpPr>
            <a:xfrm>
              <a:off x="9048328" y="2180571"/>
              <a:ext cx="2251710" cy="1574800"/>
              <a:chOff x="9202976" y="2180571"/>
              <a:chExt cx="2251710" cy="1574800"/>
            </a:xfrm>
          </p:grpSpPr>
          <p:sp>
            <p:nvSpPr>
              <p:cNvPr id="47" name="iṡḷîḓè"/>
              <p:cNvSpPr txBox="1"/>
              <p:nvPr/>
            </p:nvSpPr>
            <p:spPr>
              <a:xfrm>
                <a:off x="9202976" y="2180571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144000" rIns="0">
                <a:normAutofit/>
              </a:bodyPr>
              <a:lstStyle/>
              <a:p>
                <a:pPr algn="l"/>
                <a:r>
                  <a:rPr lang="zh-CN" altLang="en-US" sz="1400" b="1">
                    <a:solidFill>
                      <a:schemeClr val="accent4"/>
                    </a:solidFill>
                  </a:rPr>
                  <a:t>过去</a:t>
                </a:r>
                <a:endParaRPr lang="zh-CN" altLang="en-US" sz="1400" b="1">
                  <a:solidFill>
                    <a:schemeClr val="accent4"/>
                  </a:solidFill>
                </a:endParaRPr>
              </a:p>
            </p:txBody>
          </p:sp>
          <p:sp>
            <p:nvSpPr>
              <p:cNvPr id="48" name="îṡľîḑe"/>
              <p:cNvSpPr txBox="1"/>
              <p:nvPr/>
            </p:nvSpPr>
            <p:spPr>
              <a:xfrm>
                <a:off x="9202976" y="2488546"/>
                <a:ext cx="2251710" cy="1266825"/>
              </a:xfrm>
              <a:prstGeom prst="rect">
                <a:avLst/>
              </a:prstGeom>
              <a:noFill/>
            </p:spPr>
            <p:txBody>
              <a:bodyPr wrap="square" lIns="144000" rIns="0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>
                    <a:solidFill>
                      <a:schemeClr val="tx1"/>
                    </a:solidFill>
                    <a:uFillTx/>
                  </a:rPr>
                  <a:t>之前是一位iOS独立开发者，主要工作是开发和维护SDK，曾代表公司去上海招商银行总部进行技术分享；同政府部门进行技术的评审和实现等</a:t>
                </a:r>
                <a:endParaRPr lang="zh-CN" altLang="en-US" sz="1200">
                  <a:solidFill>
                    <a:schemeClr val="tx1"/>
                  </a:solidFill>
                  <a:uFillTx/>
                </a:endParaRPr>
              </a:p>
            </p:txBody>
          </p:sp>
        </p:grpSp>
        <p:grpSp>
          <p:nvGrpSpPr>
            <p:cNvPr id="20" name="ïsľiḋê"/>
            <p:cNvGrpSpPr/>
            <p:nvPr/>
          </p:nvGrpSpPr>
          <p:grpSpPr>
            <a:xfrm>
              <a:off x="9048328" y="4542382"/>
              <a:ext cx="2251710" cy="1222375"/>
              <a:chOff x="9202976" y="4542382"/>
              <a:chExt cx="2251710" cy="1222375"/>
            </a:xfrm>
          </p:grpSpPr>
          <p:sp>
            <p:nvSpPr>
              <p:cNvPr id="45" name="íśļîďê"/>
              <p:cNvSpPr txBox="1"/>
              <p:nvPr/>
            </p:nvSpPr>
            <p:spPr>
              <a:xfrm>
                <a:off x="9202976" y="4542382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144000" r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6"/>
                    </a:solidFill>
                  </a:rPr>
                  <a:t>业余爱好</a:t>
                </a:r>
                <a:endParaRPr lang="zh-CN" altLang="en-US" sz="1400" b="1">
                  <a:solidFill>
                    <a:schemeClr val="accent6"/>
                  </a:solidFill>
                </a:endParaRPr>
              </a:p>
            </p:txBody>
          </p:sp>
          <p:sp>
            <p:nvSpPr>
              <p:cNvPr id="46" name="íṡļîdé"/>
              <p:cNvSpPr txBox="1"/>
              <p:nvPr/>
            </p:nvSpPr>
            <p:spPr>
              <a:xfrm>
                <a:off x="9238536" y="4850357"/>
                <a:ext cx="2216150" cy="914400"/>
              </a:xfrm>
              <a:prstGeom prst="rect">
                <a:avLst/>
              </a:prstGeom>
              <a:noFill/>
            </p:spPr>
            <p:txBody>
              <a:bodyPr wrap="square" lIns="144000" rIns="0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/>
                  <a:t>平时喜欢写博客，生活的点滴和日常技术总结；业余爱好是健身，球鞋爱好者，和打卡美食店</a:t>
                </a:r>
                <a:endParaRPr lang="zh-CN" altLang="en-US" sz="1200"/>
              </a:p>
            </p:txBody>
          </p:sp>
        </p:grpSp>
        <p:grpSp>
          <p:nvGrpSpPr>
            <p:cNvPr id="21" name="îŝḻïďê"/>
            <p:cNvGrpSpPr/>
            <p:nvPr/>
          </p:nvGrpSpPr>
          <p:grpSpPr>
            <a:xfrm>
              <a:off x="923302" y="2161485"/>
              <a:ext cx="2251637" cy="921150"/>
              <a:chOff x="733346" y="2161485"/>
              <a:chExt cx="2251637" cy="921150"/>
            </a:xfrm>
          </p:grpSpPr>
          <p:sp>
            <p:nvSpPr>
              <p:cNvPr id="43" name="íśļïḓè"/>
              <p:cNvSpPr txBox="1"/>
              <p:nvPr/>
            </p:nvSpPr>
            <p:spPr>
              <a:xfrm>
                <a:off x="733346" y="2161485"/>
                <a:ext cx="2251637" cy="307777"/>
              </a:xfrm>
              <a:prstGeom prst="rect">
                <a:avLst/>
              </a:prstGeom>
              <a:noFill/>
            </p:spPr>
            <p:txBody>
              <a:bodyPr wrap="none" lIns="0" rIns="14400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3"/>
                    </a:solidFill>
                  </a:rPr>
                  <a:t>我</a:t>
                </a:r>
                <a:endParaRPr lang="zh-CN" altLang="en-US" sz="1400" b="1">
                  <a:solidFill>
                    <a:schemeClr val="accent3"/>
                  </a:solidFill>
                </a:endParaRPr>
              </a:p>
            </p:txBody>
          </p:sp>
          <p:sp>
            <p:nvSpPr>
              <p:cNvPr id="44" name="íṩḻîďé"/>
              <p:cNvSpPr txBox="1"/>
              <p:nvPr/>
            </p:nvSpPr>
            <p:spPr>
              <a:xfrm>
                <a:off x="733346" y="2469262"/>
                <a:ext cx="2251637" cy="613373"/>
              </a:xfrm>
              <a:prstGeom prst="rect">
                <a:avLst/>
              </a:prstGeom>
              <a:noFill/>
            </p:spPr>
            <p:txBody>
              <a:bodyPr wrap="square" lIns="0" rIns="14400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/>
                  <a:t>我是牛威，来自搜狐媒体-移动新闻部</a:t>
                </a:r>
                <a:endParaRPr lang="zh-CN" altLang="en-US" sz="1200"/>
              </a:p>
            </p:txBody>
          </p:sp>
        </p:grpSp>
        <p:grpSp>
          <p:nvGrpSpPr>
            <p:cNvPr id="22" name="í$ļíďe"/>
            <p:cNvGrpSpPr/>
            <p:nvPr/>
          </p:nvGrpSpPr>
          <p:grpSpPr>
            <a:xfrm>
              <a:off x="923302" y="4556498"/>
              <a:ext cx="2251637" cy="954108"/>
              <a:chOff x="737387" y="4556498"/>
              <a:chExt cx="2251637" cy="954108"/>
            </a:xfrm>
          </p:grpSpPr>
          <p:sp>
            <p:nvSpPr>
              <p:cNvPr id="41" name="íšľíḋè"/>
              <p:cNvSpPr txBox="1"/>
              <p:nvPr/>
            </p:nvSpPr>
            <p:spPr>
              <a:xfrm>
                <a:off x="1766400" y="4556498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0" rIns="14400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5"/>
                    </a:solidFill>
                  </a:rPr>
                  <a:t>现在</a:t>
                </a:r>
                <a:endParaRPr lang="zh-CN" altLang="en-US" sz="1400" b="1">
                  <a:solidFill>
                    <a:schemeClr val="accent5"/>
                  </a:solidFill>
                </a:endParaRPr>
              </a:p>
            </p:txBody>
          </p:sp>
          <p:sp>
            <p:nvSpPr>
              <p:cNvPr id="42" name="ï$ļiḓe"/>
              <p:cNvSpPr txBox="1"/>
              <p:nvPr/>
            </p:nvSpPr>
            <p:spPr>
              <a:xfrm>
                <a:off x="737387" y="4864275"/>
                <a:ext cx="2251637" cy="646331"/>
              </a:xfrm>
              <a:prstGeom prst="rect">
                <a:avLst/>
              </a:prstGeom>
              <a:noFill/>
            </p:spPr>
            <p:txBody>
              <a:bodyPr wrap="square" lIns="0" rIns="144000">
                <a:normAutofit fontScale="90000" lnSpcReduction="200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335"/>
                  <a:t>目前担任的是iOS高级开发工程师，负责搜狐新闻iOS客户端的的产品需求和崩溃指标的维护</a:t>
                </a:r>
                <a:endParaRPr lang="zh-CN" altLang="en-US" sz="1335"/>
              </a:p>
              <a:p>
                <a:pPr algn="r">
                  <a:lnSpc>
                    <a:spcPct val="120000"/>
                  </a:lnSpc>
                </a:pPr>
                <a:endParaRPr lang="zh-CN" altLang="en-US" sz="1335"/>
              </a:p>
            </p:txBody>
          </p:sp>
        </p:grpSp>
        <p:sp>
          <p:nvSpPr>
            <p:cNvPr id="39" name="ïṣļiḍe"/>
            <p:cNvSpPr/>
            <p:nvPr/>
          </p:nvSpPr>
          <p:spPr bwMode="auto">
            <a:xfrm>
              <a:off x="4350522" y="4193541"/>
              <a:ext cx="398883" cy="398883"/>
            </a:xfrm>
            <a:custGeom>
              <a:avLst/>
              <a:gdLst>
                <a:gd name="T0" fmla="*/ 117 w 233"/>
                <a:gd name="T1" fmla="*/ 0 h 233"/>
                <a:gd name="T2" fmla="*/ 0 w 233"/>
                <a:gd name="T3" fmla="*/ 116 h 233"/>
                <a:gd name="T4" fmla="*/ 117 w 233"/>
                <a:gd name="T5" fmla="*/ 233 h 233"/>
                <a:gd name="T6" fmla="*/ 233 w 233"/>
                <a:gd name="T7" fmla="*/ 116 h 233"/>
                <a:gd name="T8" fmla="*/ 117 w 233"/>
                <a:gd name="T9" fmla="*/ 0 h 233"/>
                <a:gd name="T10" fmla="*/ 117 w 233"/>
                <a:gd name="T11" fmla="*/ 213 h 233"/>
                <a:gd name="T12" fmla="*/ 21 w 233"/>
                <a:gd name="T13" fmla="*/ 116 h 233"/>
                <a:gd name="T14" fmla="*/ 117 w 233"/>
                <a:gd name="T15" fmla="*/ 20 h 233"/>
                <a:gd name="T16" fmla="*/ 213 w 233"/>
                <a:gd name="T17" fmla="*/ 116 h 233"/>
                <a:gd name="T18" fmla="*/ 117 w 233"/>
                <a:gd name="T19" fmla="*/ 21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3" h="233">
                  <a:moveTo>
                    <a:pt x="117" y="0"/>
                  </a:moveTo>
                  <a:cubicBezTo>
                    <a:pt x="53" y="0"/>
                    <a:pt x="0" y="52"/>
                    <a:pt x="0" y="116"/>
                  </a:cubicBezTo>
                  <a:cubicBezTo>
                    <a:pt x="0" y="181"/>
                    <a:pt x="53" y="233"/>
                    <a:pt x="117" y="233"/>
                  </a:cubicBezTo>
                  <a:cubicBezTo>
                    <a:pt x="181" y="233"/>
                    <a:pt x="233" y="181"/>
                    <a:pt x="233" y="116"/>
                  </a:cubicBezTo>
                  <a:cubicBezTo>
                    <a:pt x="233" y="52"/>
                    <a:pt x="181" y="0"/>
                    <a:pt x="117" y="0"/>
                  </a:cubicBezTo>
                  <a:close/>
                  <a:moveTo>
                    <a:pt x="117" y="213"/>
                  </a:moveTo>
                  <a:cubicBezTo>
                    <a:pt x="64" y="213"/>
                    <a:pt x="21" y="169"/>
                    <a:pt x="21" y="116"/>
                  </a:cubicBezTo>
                  <a:cubicBezTo>
                    <a:pt x="21" y="63"/>
                    <a:pt x="64" y="20"/>
                    <a:pt x="117" y="20"/>
                  </a:cubicBezTo>
                  <a:cubicBezTo>
                    <a:pt x="170" y="20"/>
                    <a:pt x="213" y="63"/>
                    <a:pt x="213" y="116"/>
                  </a:cubicBezTo>
                  <a:cubicBezTo>
                    <a:pt x="213" y="169"/>
                    <a:pt x="170" y="213"/>
                    <a:pt x="117" y="2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60" name="矩形 59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62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59" name="图片 58" descr="20257812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43070" y="4153535"/>
            <a:ext cx="613410" cy="613410"/>
          </a:xfrm>
          <a:prstGeom prst="rect">
            <a:avLst/>
          </a:prstGeom>
        </p:spPr>
      </p:pic>
      <p:pic>
        <p:nvPicPr>
          <p:cNvPr id="61" name="图片 60" descr="20258107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1210" y="2788285"/>
            <a:ext cx="444500" cy="444500"/>
          </a:xfrm>
          <a:prstGeom prst="rect">
            <a:avLst/>
          </a:prstGeom>
        </p:spPr>
      </p:pic>
      <p:pic>
        <p:nvPicPr>
          <p:cNvPr id="63" name="图片 62" descr="20257812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97420" y="2876550"/>
            <a:ext cx="445135" cy="445135"/>
          </a:xfrm>
          <a:prstGeom prst="rect">
            <a:avLst/>
          </a:prstGeom>
        </p:spPr>
      </p:pic>
      <p:pic>
        <p:nvPicPr>
          <p:cNvPr id="64" name="图片 63" descr="20238064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93255" y="3978275"/>
            <a:ext cx="783590" cy="78359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653753" y="-5911498"/>
            <a:ext cx="22304783" cy="19923641"/>
            <a:chOff x="-5653753" y="-5911498"/>
            <a:chExt cx="22304783" cy="19923641"/>
          </a:xfrm>
        </p:grpSpPr>
        <p:sp>
          <p:nvSpPr>
            <p:cNvPr id="50" name="wind-rose_335237"/>
            <p:cNvSpPr>
              <a:spLocks noChangeAspect="1"/>
            </p:cNvSpPr>
            <p:nvPr/>
          </p:nvSpPr>
          <p:spPr bwMode="auto">
            <a:xfrm>
              <a:off x="-5653753" y="218914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</p:sp>
        <p:sp>
          <p:nvSpPr>
            <p:cNvPr id="51" name="wind-rose_335237"/>
            <p:cNvSpPr>
              <a:spLocks noChangeAspect="1"/>
            </p:cNvSpPr>
            <p:nvPr/>
          </p:nvSpPr>
          <p:spPr bwMode="auto">
            <a:xfrm>
              <a:off x="4810125" y="-591149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</p:sp>
      </p:grpSp>
      <p:grpSp>
        <p:nvGrpSpPr>
          <p:cNvPr id="3" name="bf9297fb-1ab8-4a3e-a051-3b6e9f33b98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67271" y="1767388"/>
            <a:ext cx="9550524" cy="4034423"/>
            <a:chOff x="1226396" y="1413090"/>
            <a:chExt cx="9550124" cy="4034254"/>
          </a:xfrm>
        </p:grpSpPr>
        <p:grpSp>
          <p:nvGrpSpPr>
            <p:cNvPr id="4" name="í$ḷïḋê"/>
            <p:cNvGrpSpPr/>
            <p:nvPr/>
          </p:nvGrpSpPr>
          <p:grpSpPr>
            <a:xfrm>
              <a:off x="1226396" y="1413090"/>
              <a:ext cx="3935259" cy="4034254"/>
              <a:chOff x="890548" y="1068777"/>
              <a:chExt cx="4607396" cy="4723297"/>
            </a:xfrm>
          </p:grpSpPr>
          <p:sp>
            <p:nvSpPr>
              <p:cNvPr id="27" name="ísḻîďe"/>
              <p:cNvSpPr/>
              <p:nvPr/>
            </p:nvSpPr>
            <p:spPr bwMode="auto">
              <a:xfrm>
                <a:off x="2930549" y="3104964"/>
                <a:ext cx="524396" cy="648072"/>
              </a:xfrm>
              <a:custGeom>
                <a:avLst/>
                <a:gdLst>
                  <a:gd name="T0" fmla="*/ 13 w 51"/>
                  <a:gd name="T1" fmla="*/ 13 h 63"/>
                  <a:gd name="T2" fmla="*/ 26 w 51"/>
                  <a:gd name="T3" fmla="*/ 25 h 63"/>
                  <a:gd name="T4" fmla="*/ 38 w 51"/>
                  <a:gd name="T5" fmla="*/ 13 h 63"/>
                  <a:gd name="T6" fmla="*/ 26 w 51"/>
                  <a:gd name="T7" fmla="*/ 0 h 63"/>
                  <a:gd name="T8" fmla="*/ 13 w 51"/>
                  <a:gd name="T9" fmla="*/ 13 h 63"/>
                  <a:gd name="T10" fmla="*/ 42 w 51"/>
                  <a:gd name="T11" fmla="*/ 29 h 63"/>
                  <a:gd name="T12" fmla="*/ 42 w 51"/>
                  <a:gd name="T13" fmla="*/ 29 h 63"/>
                  <a:gd name="T14" fmla="*/ 40 w 51"/>
                  <a:gd name="T15" fmla="*/ 29 h 63"/>
                  <a:gd name="T16" fmla="*/ 27 w 51"/>
                  <a:gd name="T17" fmla="*/ 56 h 63"/>
                  <a:gd name="T18" fmla="*/ 32 w 51"/>
                  <a:gd name="T19" fmla="*/ 31 h 63"/>
                  <a:gd name="T20" fmla="*/ 26 w 51"/>
                  <a:gd name="T21" fmla="*/ 25 h 63"/>
                  <a:gd name="T22" fmla="*/ 19 w 51"/>
                  <a:gd name="T23" fmla="*/ 31 h 63"/>
                  <a:gd name="T24" fmla="*/ 24 w 51"/>
                  <a:gd name="T25" fmla="*/ 56 h 63"/>
                  <a:gd name="T26" fmla="*/ 11 w 51"/>
                  <a:gd name="T27" fmla="*/ 29 h 63"/>
                  <a:gd name="T28" fmla="*/ 9 w 51"/>
                  <a:gd name="T29" fmla="*/ 29 h 63"/>
                  <a:gd name="T30" fmla="*/ 9 w 51"/>
                  <a:gd name="T31" fmla="*/ 29 h 63"/>
                  <a:gd name="T32" fmla="*/ 0 w 51"/>
                  <a:gd name="T33" fmla="*/ 42 h 63"/>
                  <a:gd name="T34" fmla="*/ 0 w 51"/>
                  <a:gd name="T35" fmla="*/ 63 h 63"/>
                  <a:gd name="T36" fmla="*/ 51 w 51"/>
                  <a:gd name="T37" fmla="*/ 63 h 63"/>
                  <a:gd name="T38" fmla="*/ 51 w 51"/>
                  <a:gd name="T39" fmla="*/ 42 h 63"/>
                  <a:gd name="T40" fmla="*/ 42 w 51"/>
                  <a:gd name="T41" fmla="*/ 2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1" h="63">
                    <a:moveTo>
                      <a:pt x="13" y="13"/>
                    </a:moveTo>
                    <a:cubicBezTo>
                      <a:pt x="13" y="20"/>
                      <a:pt x="19" y="25"/>
                      <a:pt x="26" y="25"/>
                    </a:cubicBezTo>
                    <a:cubicBezTo>
                      <a:pt x="32" y="25"/>
                      <a:pt x="38" y="20"/>
                      <a:pt x="38" y="13"/>
                    </a:cubicBezTo>
                    <a:cubicBezTo>
                      <a:pt x="38" y="6"/>
                      <a:pt x="32" y="0"/>
                      <a:pt x="26" y="0"/>
                    </a:cubicBezTo>
                    <a:cubicBezTo>
                      <a:pt x="19" y="0"/>
                      <a:pt x="13" y="6"/>
                      <a:pt x="13" y="13"/>
                    </a:cubicBezTo>
                    <a:moveTo>
                      <a:pt x="42" y="29"/>
                    </a:moveTo>
                    <a:cubicBezTo>
                      <a:pt x="42" y="29"/>
                      <a:pt x="42" y="29"/>
                      <a:pt x="42" y="29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24" y="56"/>
                      <a:pt x="24" y="56"/>
                      <a:pt x="24" y="56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0" y="29"/>
                      <a:pt x="0" y="35"/>
                      <a:pt x="0" y="42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1" y="35"/>
                      <a:pt x="51" y="29"/>
                      <a:pt x="42" y="29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28" name="íṣļiḓè"/>
              <p:cNvGrpSpPr/>
              <p:nvPr/>
            </p:nvGrpSpPr>
            <p:grpSpPr>
              <a:xfrm>
                <a:off x="890548" y="1068777"/>
                <a:ext cx="4607396" cy="4723297"/>
                <a:chOff x="1127448" y="883861"/>
                <a:chExt cx="4965376" cy="5090278"/>
              </a:xfrm>
            </p:grpSpPr>
            <p:sp>
              <p:nvSpPr>
                <p:cNvPr id="29" name="îṡľiḍé"/>
                <p:cNvSpPr/>
                <p:nvPr/>
              </p:nvSpPr>
              <p:spPr bwMode="auto">
                <a:xfrm>
                  <a:off x="1684786" y="5169356"/>
                  <a:ext cx="1179" cy="1179"/>
                </a:xfrm>
                <a:prstGeom prst="rect">
                  <a:avLst/>
                </a:prstGeom>
                <a:solidFill>
                  <a:srgbClr val="D5DA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0" name="ïśḻîḓè"/>
                <p:cNvSpPr/>
                <p:nvPr/>
              </p:nvSpPr>
              <p:spPr bwMode="auto">
                <a:xfrm>
                  <a:off x="1134518" y="4216107"/>
                  <a:ext cx="2939871" cy="953249"/>
                </a:xfrm>
                <a:custGeom>
                  <a:avLst/>
                  <a:gdLst>
                    <a:gd name="T0" fmla="*/ 2495 w 2495"/>
                    <a:gd name="T1" fmla="*/ 0 h 809"/>
                    <a:gd name="T2" fmla="*/ 0 w 2495"/>
                    <a:gd name="T3" fmla="*/ 4 h 809"/>
                    <a:gd name="T4" fmla="*/ 465 w 2495"/>
                    <a:gd name="T5" fmla="*/ 809 h 809"/>
                    <a:gd name="T6" fmla="*/ 2030 w 2495"/>
                    <a:gd name="T7" fmla="*/ 808 h 809"/>
                    <a:gd name="T8" fmla="*/ 2495 w 2495"/>
                    <a:gd name="T9" fmla="*/ 0 h 8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95" h="809">
                      <a:moveTo>
                        <a:pt x="2495" y="0"/>
                      </a:moveTo>
                      <a:lnTo>
                        <a:pt x="0" y="4"/>
                      </a:lnTo>
                      <a:lnTo>
                        <a:pt x="465" y="809"/>
                      </a:lnTo>
                      <a:lnTo>
                        <a:pt x="2030" y="808"/>
                      </a:lnTo>
                      <a:lnTo>
                        <a:pt x="249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1" name="íşḷïḑe"/>
                <p:cNvSpPr/>
                <p:nvPr/>
              </p:nvSpPr>
              <p:spPr bwMode="auto">
                <a:xfrm>
                  <a:off x="4625835" y="4381070"/>
                  <a:ext cx="906117" cy="784751"/>
                </a:xfrm>
                <a:custGeom>
                  <a:avLst/>
                  <a:gdLst>
                    <a:gd name="T0" fmla="*/ 385 w 769"/>
                    <a:gd name="T1" fmla="*/ 0 h 666"/>
                    <a:gd name="T2" fmla="*/ 0 w 769"/>
                    <a:gd name="T3" fmla="*/ 666 h 666"/>
                    <a:gd name="T4" fmla="*/ 769 w 769"/>
                    <a:gd name="T5" fmla="*/ 666 h 666"/>
                    <a:gd name="T6" fmla="*/ 385 w 769"/>
                    <a:gd name="T7" fmla="*/ 0 h 6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9" h="666">
                      <a:moveTo>
                        <a:pt x="385" y="0"/>
                      </a:moveTo>
                      <a:lnTo>
                        <a:pt x="0" y="666"/>
                      </a:lnTo>
                      <a:lnTo>
                        <a:pt x="769" y="666"/>
                      </a:lnTo>
                      <a:lnTo>
                        <a:pt x="385" y="0"/>
                      </a:lnTo>
                      <a:close/>
                    </a:path>
                  </a:pathLst>
                </a:custGeom>
                <a:solidFill>
                  <a:schemeClr val="accent5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2" name="iṩľiḑê"/>
                <p:cNvSpPr/>
                <p:nvPr/>
              </p:nvSpPr>
              <p:spPr bwMode="auto">
                <a:xfrm>
                  <a:off x="3059868" y="3430178"/>
                  <a:ext cx="2019614" cy="2543961"/>
                </a:xfrm>
                <a:custGeom>
                  <a:avLst/>
                  <a:gdLst>
                    <a:gd name="T0" fmla="*/ 1247 w 1714"/>
                    <a:gd name="T1" fmla="*/ 0 h 2159"/>
                    <a:gd name="T2" fmla="*/ 0 w 1714"/>
                    <a:gd name="T3" fmla="*/ 2159 h 2159"/>
                    <a:gd name="T4" fmla="*/ 934 w 1714"/>
                    <a:gd name="T5" fmla="*/ 2159 h 2159"/>
                    <a:gd name="T6" fmla="*/ 1714 w 1714"/>
                    <a:gd name="T7" fmla="*/ 807 h 2159"/>
                    <a:gd name="T8" fmla="*/ 1247 w 1714"/>
                    <a:gd name="T9" fmla="*/ 0 h 2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4" h="2159">
                      <a:moveTo>
                        <a:pt x="1247" y="0"/>
                      </a:moveTo>
                      <a:lnTo>
                        <a:pt x="0" y="2159"/>
                      </a:lnTo>
                      <a:lnTo>
                        <a:pt x="934" y="2159"/>
                      </a:lnTo>
                      <a:lnTo>
                        <a:pt x="1714" y="807"/>
                      </a:lnTo>
                      <a:lnTo>
                        <a:pt x="124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3" name="îslîḑê"/>
                <p:cNvSpPr/>
                <p:nvPr/>
              </p:nvSpPr>
              <p:spPr bwMode="auto">
                <a:xfrm>
                  <a:off x="5176103" y="2644249"/>
                  <a:ext cx="902581" cy="781217"/>
                </a:xfrm>
                <a:custGeom>
                  <a:avLst/>
                  <a:gdLst>
                    <a:gd name="T0" fmla="*/ 0 w 766"/>
                    <a:gd name="T1" fmla="*/ 0 h 663"/>
                    <a:gd name="T2" fmla="*/ 384 w 766"/>
                    <a:gd name="T3" fmla="*/ 663 h 663"/>
                    <a:gd name="T4" fmla="*/ 766 w 766"/>
                    <a:gd name="T5" fmla="*/ 0 h 663"/>
                    <a:gd name="T6" fmla="*/ 0 w 766"/>
                    <a:gd name="T7" fmla="*/ 0 h 6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6" h="663">
                      <a:moveTo>
                        <a:pt x="0" y="0"/>
                      </a:moveTo>
                      <a:lnTo>
                        <a:pt x="384" y="663"/>
                      </a:lnTo>
                      <a:lnTo>
                        <a:pt x="76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4" name="ïṧlíḑè"/>
                <p:cNvSpPr/>
                <p:nvPr/>
              </p:nvSpPr>
              <p:spPr bwMode="auto">
                <a:xfrm>
                  <a:off x="3689082" y="883861"/>
                  <a:ext cx="933217" cy="807139"/>
                </a:xfrm>
                <a:custGeom>
                  <a:avLst/>
                  <a:gdLst>
                    <a:gd name="T0" fmla="*/ 792 w 792"/>
                    <a:gd name="T1" fmla="*/ 683 h 685"/>
                    <a:gd name="T2" fmla="*/ 396 w 792"/>
                    <a:gd name="T3" fmla="*/ 0 h 685"/>
                    <a:gd name="T4" fmla="*/ 0 w 792"/>
                    <a:gd name="T5" fmla="*/ 685 h 685"/>
                    <a:gd name="T6" fmla="*/ 792 w 792"/>
                    <a:gd name="T7" fmla="*/ 683 h 6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92" h="685">
                      <a:moveTo>
                        <a:pt x="792" y="683"/>
                      </a:moveTo>
                      <a:lnTo>
                        <a:pt x="396" y="0"/>
                      </a:lnTo>
                      <a:lnTo>
                        <a:pt x="0" y="685"/>
                      </a:lnTo>
                      <a:lnTo>
                        <a:pt x="792" y="683"/>
                      </a:lnTo>
                      <a:close/>
                    </a:path>
                  </a:pathLst>
                </a:custGeom>
                <a:solidFill>
                  <a:schemeClr val="accent3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5" name="ïṣ1ïḑè"/>
                <p:cNvSpPr/>
                <p:nvPr/>
              </p:nvSpPr>
              <p:spPr bwMode="auto">
                <a:xfrm>
                  <a:off x="4074388" y="2644249"/>
                  <a:ext cx="2013723" cy="2529821"/>
                </a:xfrm>
                <a:custGeom>
                  <a:avLst/>
                  <a:gdLst>
                    <a:gd name="T0" fmla="*/ 0 w 1709"/>
                    <a:gd name="T1" fmla="*/ 0 h 2147"/>
                    <a:gd name="T2" fmla="*/ 1242 w 1709"/>
                    <a:gd name="T3" fmla="*/ 2147 h 2147"/>
                    <a:gd name="T4" fmla="*/ 1709 w 1709"/>
                    <a:gd name="T5" fmla="*/ 1332 h 2147"/>
                    <a:gd name="T6" fmla="*/ 935 w 1709"/>
                    <a:gd name="T7" fmla="*/ 0 h 2147"/>
                    <a:gd name="T8" fmla="*/ 0 w 1709"/>
                    <a:gd name="T9" fmla="*/ 0 h 2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09" h="2147">
                      <a:moveTo>
                        <a:pt x="0" y="0"/>
                      </a:moveTo>
                      <a:lnTo>
                        <a:pt x="1242" y="2147"/>
                      </a:lnTo>
                      <a:lnTo>
                        <a:pt x="1709" y="1332"/>
                      </a:lnTo>
                      <a:lnTo>
                        <a:pt x="93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6" name="íşḷïďè"/>
                <p:cNvSpPr/>
                <p:nvPr/>
              </p:nvSpPr>
              <p:spPr bwMode="auto">
                <a:xfrm>
                  <a:off x="2594438" y="5168178"/>
                  <a:ext cx="932039" cy="805961"/>
                </a:xfrm>
                <a:custGeom>
                  <a:avLst/>
                  <a:gdLst>
                    <a:gd name="T0" fmla="*/ 791 w 791"/>
                    <a:gd name="T1" fmla="*/ 0 h 684"/>
                    <a:gd name="T2" fmla="*/ 0 w 791"/>
                    <a:gd name="T3" fmla="*/ 0 h 684"/>
                    <a:gd name="T4" fmla="*/ 395 w 791"/>
                    <a:gd name="T5" fmla="*/ 684 h 684"/>
                    <a:gd name="T6" fmla="*/ 397 w 791"/>
                    <a:gd name="T7" fmla="*/ 684 h 684"/>
                    <a:gd name="T8" fmla="*/ 791 w 791"/>
                    <a:gd name="T9" fmla="*/ 0 h 6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91" h="684">
                      <a:moveTo>
                        <a:pt x="791" y="0"/>
                      </a:moveTo>
                      <a:lnTo>
                        <a:pt x="0" y="0"/>
                      </a:lnTo>
                      <a:lnTo>
                        <a:pt x="395" y="684"/>
                      </a:lnTo>
                      <a:lnTo>
                        <a:pt x="397" y="684"/>
                      </a:lnTo>
                      <a:lnTo>
                        <a:pt x="791" y="0"/>
                      </a:lnTo>
                      <a:close/>
                    </a:path>
                  </a:pathLst>
                </a:custGeom>
                <a:solidFill>
                  <a:schemeClr val="accent6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7" name="îśļîḍè"/>
                <p:cNvSpPr/>
                <p:nvPr/>
              </p:nvSpPr>
              <p:spPr bwMode="auto">
                <a:xfrm>
                  <a:off x="1127448" y="1693358"/>
                  <a:ext cx="2013722" cy="2525108"/>
                </a:xfrm>
                <a:custGeom>
                  <a:avLst/>
                  <a:gdLst>
                    <a:gd name="T0" fmla="*/ 1709 w 1709"/>
                    <a:gd name="T1" fmla="*/ 2141 h 2143"/>
                    <a:gd name="T2" fmla="*/ 467 w 1709"/>
                    <a:gd name="T3" fmla="*/ 0 h 2143"/>
                    <a:gd name="T4" fmla="*/ 0 w 1709"/>
                    <a:gd name="T5" fmla="*/ 807 h 2143"/>
                    <a:gd name="T6" fmla="*/ 776 w 1709"/>
                    <a:gd name="T7" fmla="*/ 2143 h 2143"/>
                    <a:gd name="T8" fmla="*/ 1709 w 1709"/>
                    <a:gd name="T9" fmla="*/ 2141 h 2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09" h="2143">
                      <a:moveTo>
                        <a:pt x="1709" y="2141"/>
                      </a:moveTo>
                      <a:lnTo>
                        <a:pt x="467" y="0"/>
                      </a:lnTo>
                      <a:lnTo>
                        <a:pt x="0" y="807"/>
                      </a:lnTo>
                      <a:lnTo>
                        <a:pt x="776" y="2143"/>
                      </a:lnTo>
                      <a:lnTo>
                        <a:pt x="1709" y="214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8" name="ïŝḻîḑe"/>
                <p:cNvSpPr/>
                <p:nvPr/>
              </p:nvSpPr>
              <p:spPr bwMode="auto">
                <a:xfrm>
                  <a:off x="1134518" y="3432535"/>
                  <a:ext cx="907295" cy="788286"/>
                </a:xfrm>
                <a:custGeom>
                  <a:avLst/>
                  <a:gdLst>
                    <a:gd name="T0" fmla="*/ 770 w 770"/>
                    <a:gd name="T1" fmla="*/ 667 h 669"/>
                    <a:gd name="T2" fmla="*/ 384 w 770"/>
                    <a:gd name="T3" fmla="*/ 0 h 669"/>
                    <a:gd name="T4" fmla="*/ 0 w 770"/>
                    <a:gd name="T5" fmla="*/ 667 h 669"/>
                    <a:gd name="T6" fmla="*/ 0 w 770"/>
                    <a:gd name="T7" fmla="*/ 669 h 669"/>
                    <a:gd name="T8" fmla="*/ 770 w 770"/>
                    <a:gd name="T9" fmla="*/ 667 h 6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0" h="669">
                      <a:moveTo>
                        <a:pt x="770" y="667"/>
                      </a:moveTo>
                      <a:lnTo>
                        <a:pt x="384" y="0"/>
                      </a:lnTo>
                      <a:lnTo>
                        <a:pt x="0" y="667"/>
                      </a:lnTo>
                      <a:lnTo>
                        <a:pt x="0" y="669"/>
                      </a:lnTo>
                      <a:lnTo>
                        <a:pt x="770" y="667"/>
                      </a:lnTo>
                      <a:close/>
                    </a:path>
                  </a:pathLst>
                </a:custGeom>
                <a:solidFill>
                  <a:schemeClr val="accent1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9" name="í$ḷiḓê"/>
                <p:cNvSpPr/>
                <p:nvPr/>
              </p:nvSpPr>
              <p:spPr bwMode="auto">
                <a:xfrm>
                  <a:off x="2134899" y="883861"/>
                  <a:ext cx="2020793" cy="2546317"/>
                </a:xfrm>
                <a:custGeom>
                  <a:avLst/>
                  <a:gdLst>
                    <a:gd name="T0" fmla="*/ 468 w 1715"/>
                    <a:gd name="T1" fmla="*/ 2161 h 2161"/>
                    <a:gd name="T2" fmla="*/ 1715 w 1715"/>
                    <a:gd name="T3" fmla="*/ 0 h 2161"/>
                    <a:gd name="T4" fmla="*/ 781 w 1715"/>
                    <a:gd name="T5" fmla="*/ 0 h 2161"/>
                    <a:gd name="T6" fmla="*/ 0 w 1715"/>
                    <a:gd name="T7" fmla="*/ 1356 h 2161"/>
                    <a:gd name="T8" fmla="*/ 468 w 1715"/>
                    <a:gd name="T9" fmla="*/ 2161 h 2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15" h="2161">
                      <a:moveTo>
                        <a:pt x="468" y="2161"/>
                      </a:moveTo>
                      <a:lnTo>
                        <a:pt x="1715" y="0"/>
                      </a:lnTo>
                      <a:lnTo>
                        <a:pt x="781" y="0"/>
                      </a:lnTo>
                      <a:lnTo>
                        <a:pt x="0" y="1356"/>
                      </a:lnTo>
                      <a:lnTo>
                        <a:pt x="468" y="21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0" name="isľíḋê"/>
                <p:cNvSpPr/>
                <p:nvPr/>
              </p:nvSpPr>
              <p:spPr bwMode="auto">
                <a:xfrm>
                  <a:off x="1677717" y="1693357"/>
                  <a:ext cx="912008" cy="788286"/>
                </a:xfrm>
                <a:custGeom>
                  <a:avLst/>
                  <a:gdLst>
                    <a:gd name="T0" fmla="*/ 774 w 774"/>
                    <a:gd name="T1" fmla="*/ 0 h 669"/>
                    <a:gd name="T2" fmla="*/ 0 w 774"/>
                    <a:gd name="T3" fmla="*/ 0 h 669"/>
                    <a:gd name="T4" fmla="*/ 388 w 774"/>
                    <a:gd name="T5" fmla="*/ 669 h 669"/>
                    <a:gd name="T6" fmla="*/ 774 w 774"/>
                    <a:gd name="T7" fmla="*/ 0 h 6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74" h="669">
                      <a:moveTo>
                        <a:pt x="774" y="0"/>
                      </a:moveTo>
                      <a:lnTo>
                        <a:pt x="0" y="0"/>
                      </a:lnTo>
                      <a:lnTo>
                        <a:pt x="388" y="669"/>
                      </a:lnTo>
                      <a:lnTo>
                        <a:pt x="774" y="0"/>
                      </a:lnTo>
                      <a:close/>
                    </a:path>
                  </a:pathLst>
                </a:custGeom>
                <a:solidFill>
                  <a:schemeClr val="accent2">
                    <a:lumMod val="10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1" name="iśḻïḑé"/>
                <p:cNvSpPr/>
                <p:nvPr/>
              </p:nvSpPr>
              <p:spPr bwMode="auto">
                <a:xfrm>
                  <a:off x="3139992" y="1688644"/>
                  <a:ext cx="2952832" cy="955606"/>
                </a:xfrm>
                <a:custGeom>
                  <a:avLst/>
                  <a:gdLst>
                    <a:gd name="T0" fmla="*/ 0 w 2506"/>
                    <a:gd name="T1" fmla="*/ 811 h 811"/>
                    <a:gd name="T2" fmla="*/ 2506 w 2506"/>
                    <a:gd name="T3" fmla="*/ 811 h 811"/>
                    <a:gd name="T4" fmla="*/ 2032 w 2506"/>
                    <a:gd name="T5" fmla="*/ 0 h 811"/>
                    <a:gd name="T6" fmla="*/ 466 w 2506"/>
                    <a:gd name="T7" fmla="*/ 2 h 811"/>
                    <a:gd name="T8" fmla="*/ 0 w 2506"/>
                    <a:gd name="T9" fmla="*/ 811 h 8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06" h="811">
                      <a:moveTo>
                        <a:pt x="0" y="811"/>
                      </a:moveTo>
                      <a:lnTo>
                        <a:pt x="2506" y="811"/>
                      </a:lnTo>
                      <a:lnTo>
                        <a:pt x="2032" y="0"/>
                      </a:lnTo>
                      <a:lnTo>
                        <a:pt x="466" y="2"/>
                      </a:lnTo>
                      <a:lnTo>
                        <a:pt x="0" y="81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 w="57150">
                  <a:solidFill>
                    <a:schemeClr val="bg1"/>
                  </a:solidFill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5" name="ísḷïde"/>
            <p:cNvGrpSpPr/>
            <p:nvPr/>
          </p:nvGrpSpPr>
          <p:grpSpPr>
            <a:xfrm>
              <a:off x="6146663" y="2013004"/>
              <a:ext cx="4629857" cy="2832005"/>
              <a:chOff x="6146663" y="2026065"/>
              <a:chExt cx="4629857" cy="2832005"/>
            </a:xfrm>
          </p:grpSpPr>
          <p:grpSp>
            <p:nvGrpSpPr>
              <p:cNvPr id="6" name="ïŝ1íḍê"/>
              <p:cNvGrpSpPr/>
              <p:nvPr/>
            </p:nvGrpSpPr>
            <p:grpSpPr>
              <a:xfrm>
                <a:off x="6146663" y="2026065"/>
                <a:ext cx="4617448" cy="805529"/>
                <a:chOff x="6146663" y="2169352"/>
                <a:chExt cx="4617448" cy="805529"/>
              </a:xfrm>
            </p:grpSpPr>
            <p:grpSp>
              <p:nvGrpSpPr>
                <p:cNvPr id="21" name="î$ḷïḑè"/>
                <p:cNvGrpSpPr/>
                <p:nvPr/>
              </p:nvGrpSpPr>
              <p:grpSpPr>
                <a:xfrm>
                  <a:off x="6146663" y="2221109"/>
                  <a:ext cx="449208" cy="449208"/>
                  <a:chOff x="0" y="0"/>
                  <a:chExt cx="767929" cy="767929"/>
                </a:xfrm>
              </p:grpSpPr>
              <p:sp>
                <p:nvSpPr>
                  <p:cNvPr id="25" name="iŝlîde"/>
                  <p:cNvSpPr/>
                  <p:nvPr/>
                </p:nvSpPr>
                <p:spPr>
                  <a:xfrm>
                    <a:off x="0" y="0"/>
                    <a:ext cx="767929" cy="767929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19679" extrusionOk="0">
                        <a:moveTo>
                          <a:pt x="16796" y="2882"/>
                        </a:moveTo>
                        <a:cubicBezTo>
                          <a:pt x="20639" y="6724"/>
                          <a:pt x="20639" y="12954"/>
                          <a:pt x="16796" y="16796"/>
                        </a:cubicBezTo>
                        <a:cubicBezTo>
                          <a:pt x="12954" y="20639"/>
                          <a:pt x="6724" y="20639"/>
                          <a:pt x="2882" y="16796"/>
                        </a:cubicBezTo>
                        <a:cubicBezTo>
                          <a:pt x="-961" y="12954"/>
                          <a:pt x="-961" y="6724"/>
                          <a:pt x="2882" y="2882"/>
                        </a:cubicBezTo>
                        <a:cubicBezTo>
                          <a:pt x="6724" y="-961"/>
                          <a:pt x="12954" y="-961"/>
                          <a:pt x="16796" y="288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26" name="íśľïḑê"/>
                  <p:cNvSpPr/>
                  <p:nvPr/>
                </p:nvSpPr>
                <p:spPr>
                  <a:xfrm>
                    <a:off x="234638" y="227334"/>
                    <a:ext cx="298653" cy="31326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004" h="21302" extrusionOk="0">
                        <a:moveTo>
                          <a:pt x="7816" y="21302"/>
                        </a:moveTo>
                        <a:cubicBezTo>
                          <a:pt x="7132" y="21302"/>
                          <a:pt x="6483" y="20993"/>
                          <a:pt x="6068" y="20461"/>
                        </a:cubicBezTo>
                        <a:lnTo>
                          <a:pt x="445" y="13277"/>
                        </a:lnTo>
                        <a:cubicBezTo>
                          <a:pt x="-287" y="12344"/>
                          <a:pt x="-97" y="11016"/>
                          <a:pt x="870" y="10308"/>
                        </a:cubicBezTo>
                        <a:cubicBezTo>
                          <a:pt x="1838" y="9597"/>
                          <a:pt x="3211" y="9785"/>
                          <a:pt x="3943" y="10719"/>
                        </a:cubicBezTo>
                        <a:lnTo>
                          <a:pt x="7643" y="15442"/>
                        </a:lnTo>
                        <a:lnTo>
                          <a:pt x="16946" y="999"/>
                        </a:lnTo>
                        <a:cubicBezTo>
                          <a:pt x="17586" y="6"/>
                          <a:pt x="18940" y="-298"/>
                          <a:pt x="19969" y="321"/>
                        </a:cubicBezTo>
                        <a:cubicBezTo>
                          <a:pt x="20997" y="939"/>
                          <a:pt x="21313" y="2248"/>
                          <a:pt x="20671" y="3243"/>
                        </a:cubicBezTo>
                        <a:lnTo>
                          <a:pt x="9680" y="20301"/>
                        </a:lnTo>
                        <a:cubicBezTo>
                          <a:pt x="9299" y="20896"/>
                          <a:pt x="8639" y="21267"/>
                          <a:pt x="7917" y="21299"/>
                        </a:cubicBezTo>
                        <a:cubicBezTo>
                          <a:pt x="7882" y="21302"/>
                          <a:pt x="7851" y="21302"/>
                          <a:pt x="7816" y="2130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22" name="íṩľidê"/>
                <p:cNvGrpSpPr/>
                <p:nvPr/>
              </p:nvGrpSpPr>
              <p:grpSpPr>
                <a:xfrm>
                  <a:off x="6595870" y="2169352"/>
                  <a:ext cx="4168241" cy="805529"/>
                  <a:chOff x="6729846" y="3920005"/>
                  <a:chExt cx="4745018" cy="715877"/>
                </a:xfrm>
              </p:grpSpPr>
              <p:sp>
                <p:nvSpPr>
                  <p:cNvPr id="23" name="î$1ïḍè"/>
                  <p:cNvSpPr/>
                  <p:nvPr/>
                </p:nvSpPr>
                <p:spPr>
                  <a:xfrm>
                    <a:off x="6729846" y="3920005"/>
                    <a:ext cx="4745018" cy="246171"/>
                  </a:xfrm>
                  <a:prstGeom prst="rect">
                    <a:avLst/>
                  </a:prstGeom>
                </p:spPr>
                <p:txBody>
                  <a:bodyPr wrap="none" lIns="144000" tIns="0" rIns="144000" bIns="0" anchor="ctr">
                    <a:normAutofit/>
                  </a:bodyPr>
                  <a:lstStyle/>
                  <a:p>
                    <a:r>
                      <a:rPr lang="zh-CN" altLang="en-US" b="1">
                        <a:solidFill>
                          <a:schemeClr val="accent1"/>
                        </a:solidFill>
                      </a:rPr>
                      <a:t>专业技能</a:t>
                    </a:r>
                    <a:endParaRPr lang="zh-CN" altLang="en-US" b="1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4" name="îṩlïďê"/>
                  <p:cNvSpPr/>
                  <p:nvPr/>
                </p:nvSpPr>
                <p:spPr>
                  <a:xfrm>
                    <a:off x="6729846" y="4150812"/>
                    <a:ext cx="4745018" cy="485070"/>
                  </a:xfrm>
                  <a:prstGeom prst="rect">
                    <a:avLst/>
                  </a:prstGeom>
                </p:spPr>
                <p:txBody>
                  <a:bodyPr wrap="square" lIns="144000" tIns="0" rIns="144000" bIns="0" anchor="t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600">
                        <a:solidFill>
                          <a:srgbClr val="000000"/>
                        </a:solidFill>
                      </a:rPr>
                      <a:t>Objc，Swift，C/C++，Lua，Python，Nginx</a:t>
                    </a:r>
                    <a:endParaRPr lang="zh-CN" altLang="en-US" sz="1600">
                      <a:solidFill>
                        <a:srgbClr val="000000"/>
                      </a:solidFill>
                    </a:endParaRPr>
                  </a:p>
                </p:txBody>
              </p:sp>
            </p:grpSp>
          </p:grpSp>
          <p:grpSp>
            <p:nvGrpSpPr>
              <p:cNvPr id="7" name="íśḻidê"/>
              <p:cNvGrpSpPr/>
              <p:nvPr/>
            </p:nvGrpSpPr>
            <p:grpSpPr>
              <a:xfrm>
                <a:off x="6146663" y="3747932"/>
                <a:ext cx="4629857" cy="850613"/>
                <a:chOff x="6146663" y="3881813"/>
                <a:chExt cx="4629857" cy="850613"/>
              </a:xfrm>
            </p:grpSpPr>
            <p:grpSp>
              <p:nvGrpSpPr>
                <p:cNvPr id="15" name="isḻíde"/>
                <p:cNvGrpSpPr/>
                <p:nvPr/>
              </p:nvGrpSpPr>
              <p:grpSpPr>
                <a:xfrm>
                  <a:off x="6146663" y="3882004"/>
                  <a:ext cx="449208" cy="449208"/>
                  <a:chOff x="0" y="1031223"/>
                  <a:chExt cx="767929" cy="767929"/>
                </a:xfrm>
              </p:grpSpPr>
              <p:sp>
                <p:nvSpPr>
                  <p:cNvPr id="19" name="iś1îḑe"/>
                  <p:cNvSpPr/>
                  <p:nvPr/>
                </p:nvSpPr>
                <p:spPr>
                  <a:xfrm>
                    <a:off x="0" y="1031223"/>
                    <a:ext cx="767929" cy="767929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19679" extrusionOk="0">
                        <a:moveTo>
                          <a:pt x="16796" y="2882"/>
                        </a:moveTo>
                        <a:cubicBezTo>
                          <a:pt x="20639" y="6724"/>
                          <a:pt x="20639" y="12954"/>
                          <a:pt x="16796" y="16796"/>
                        </a:cubicBezTo>
                        <a:cubicBezTo>
                          <a:pt x="12954" y="20639"/>
                          <a:pt x="6724" y="20639"/>
                          <a:pt x="2882" y="16796"/>
                        </a:cubicBezTo>
                        <a:cubicBezTo>
                          <a:pt x="-961" y="12954"/>
                          <a:pt x="-961" y="6724"/>
                          <a:pt x="2882" y="2882"/>
                        </a:cubicBezTo>
                        <a:cubicBezTo>
                          <a:pt x="6724" y="-961"/>
                          <a:pt x="12954" y="-961"/>
                          <a:pt x="16796" y="288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20" name="îš1íḍê"/>
                  <p:cNvSpPr/>
                  <p:nvPr/>
                </p:nvSpPr>
                <p:spPr>
                  <a:xfrm>
                    <a:off x="234638" y="1239018"/>
                    <a:ext cx="298653" cy="31326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004" h="21302" extrusionOk="0">
                        <a:moveTo>
                          <a:pt x="7816" y="21302"/>
                        </a:moveTo>
                        <a:cubicBezTo>
                          <a:pt x="7132" y="21302"/>
                          <a:pt x="6483" y="20993"/>
                          <a:pt x="6068" y="20461"/>
                        </a:cubicBezTo>
                        <a:lnTo>
                          <a:pt x="445" y="13277"/>
                        </a:lnTo>
                        <a:cubicBezTo>
                          <a:pt x="-287" y="12344"/>
                          <a:pt x="-97" y="11016"/>
                          <a:pt x="870" y="10308"/>
                        </a:cubicBezTo>
                        <a:cubicBezTo>
                          <a:pt x="1838" y="9597"/>
                          <a:pt x="3211" y="9785"/>
                          <a:pt x="3943" y="10719"/>
                        </a:cubicBezTo>
                        <a:lnTo>
                          <a:pt x="7643" y="15442"/>
                        </a:lnTo>
                        <a:lnTo>
                          <a:pt x="16946" y="999"/>
                        </a:lnTo>
                        <a:cubicBezTo>
                          <a:pt x="17586" y="6"/>
                          <a:pt x="18940" y="-298"/>
                          <a:pt x="19969" y="321"/>
                        </a:cubicBezTo>
                        <a:cubicBezTo>
                          <a:pt x="20997" y="939"/>
                          <a:pt x="21313" y="2248"/>
                          <a:pt x="20671" y="3243"/>
                        </a:cubicBezTo>
                        <a:lnTo>
                          <a:pt x="9680" y="20301"/>
                        </a:lnTo>
                        <a:cubicBezTo>
                          <a:pt x="9299" y="20896"/>
                          <a:pt x="8639" y="21267"/>
                          <a:pt x="7917" y="21299"/>
                        </a:cubicBezTo>
                        <a:cubicBezTo>
                          <a:pt x="7882" y="21302"/>
                          <a:pt x="7851" y="21302"/>
                          <a:pt x="7816" y="2130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16" name="ïşlîḍe"/>
                <p:cNvGrpSpPr/>
                <p:nvPr/>
              </p:nvGrpSpPr>
              <p:grpSpPr>
                <a:xfrm>
                  <a:off x="6595579" y="3881813"/>
                  <a:ext cx="4180941" cy="850613"/>
                  <a:chOff x="6715389" y="4549767"/>
                  <a:chExt cx="4759475" cy="755943"/>
                </a:xfrm>
              </p:grpSpPr>
              <p:sp>
                <p:nvSpPr>
                  <p:cNvPr id="17" name="iŝlîḑè"/>
                  <p:cNvSpPr/>
                  <p:nvPr/>
                </p:nvSpPr>
                <p:spPr>
                  <a:xfrm>
                    <a:off x="6715389" y="4549767"/>
                    <a:ext cx="4745018" cy="246171"/>
                  </a:xfrm>
                  <a:prstGeom prst="rect">
                    <a:avLst/>
                  </a:prstGeom>
                </p:spPr>
                <p:txBody>
                  <a:bodyPr wrap="none" lIns="144000" tIns="0" rIns="144000" bIns="0" anchor="ctr">
                    <a:normAutofit/>
                  </a:bodyPr>
                  <a:lstStyle/>
                  <a:p>
                    <a:r>
                      <a:rPr lang="zh-CN" altLang="en-US" b="1">
                        <a:solidFill>
                          <a:schemeClr val="accent2"/>
                        </a:solidFill>
                      </a:rPr>
                      <a:t>生活技能</a:t>
                    </a:r>
                    <a:endParaRPr lang="zh-CN" altLang="en-US" b="1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8" name="îsļíḓe"/>
                  <p:cNvSpPr/>
                  <p:nvPr/>
                </p:nvSpPr>
                <p:spPr>
                  <a:xfrm>
                    <a:off x="6729846" y="4820640"/>
                    <a:ext cx="4745018" cy="485070"/>
                  </a:xfrm>
                  <a:prstGeom prst="rect">
                    <a:avLst/>
                  </a:prstGeom>
                </p:spPr>
                <p:txBody>
                  <a:bodyPr wrap="square" lIns="144000" tIns="0" rIns="144000" bIns="0" anchor="t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600">
                        <a:solidFill>
                          <a:srgbClr val="000000"/>
                        </a:solidFill>
                      </a:rPr>
                      <a:t>球鞋鉴定，淘宝买手</a:t>
                    </a:r>
                    <a:endParaRPr lang="zh-CN" altLang="en-US" sz="1600">
                      <a:solidFill>
                        <a:srgbClr val="000000"/>
                      </a:solidFill>
                    </a:endParaRPr>
                  </a:p>
                </p:txBody>
              </p:sp>
            </p:grpSp>
          </p:grpSp>
          <p:grpSp>
            <p:nvGrpSpPr>
              <p:cNvPr id="10" name="ï$ḻïḑê"/>
              <p:cNvGrpSpPr/>
              <p:nvPr/>
            </p:nvGrpSpPr>
            <p:grpSpPr>
              <a:xfrm rot="0">
                <a:off x="6595870" y="4052541"/>
                <a:ext cx="4168241" cy="805529"/>
                <a:chOff x="6729846" y="3920005"/>
                <a:chExt cx="4745018" cy="715877"/>
              </a:xfrm>
            </p:grpSpPr>
            <p:sp>
              <p:nvSpPr>
                <p:cNvPr id="11" name="iṧḷíḍé"/>
                <p:cNvSpPr/>
                <p:nvPr/>
              </p:nvSpPr>
              <p:spPr>
                <a:xfrm>
                  <a:off x="6729846" y="3920005"/>
                  <a:ext cx="4745018" cy="246171"/>
                </a:xfrm>
                <a:prstGeom prst="rect">
                  <a:avLst/>
                </a:prstGeom>
              </p:spPr>
              <p:txBody>
                <a:bodyPr wrap="none" lIns="144000" tIns="0" rIns="144000" bIns="0" anchor="ctr">
                  <a:normAutofit/>
                </a:bodyPr>
                <a:lstStyle/>
                <a:p>
                  <a:endParaRPr lang="zh-CN" altLang="en-US" b="1">
                    <a:solidFill>
                      <a:schemeClr val="accent3"/>
                    </a:solidFill>
                  </a:endParaRPr>
                </a:p>
              </p:txBody>
            </p:sp>
            <p:sp>
              <p:nvSpPr>
                <p:cNvPr id="12" name="ïśḷíďê"/>
                <p:cNvSpPr/>
                <p:nvPr/>
              </p:nvSpPr>
              <p:spPr>
                <a:xfrm>
                  <a:off x="6729846" y="4150812"/>
                  <a:ext cx="4745018" cy="485070"/>
                </a:xfrm>
                <a:prstGeom prst="rect">
                  <a:avLst/>
                </a:prstGeom>
              </p:spPr>
              <p:txBody>
                <a:bodyPr wrap="square" lIns="144000" tIns="0" rIns="144000" bIns="0" anchor="t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200" dirty="0">
                    <a:solidFill>
                      <a:srgbClr val="000000"/>
                    </a:solidFill>
                  </a:endParaRPr>
                </a:p>
              </p:txBody>
            </p:sp>
          </p:grpSp>
        </p:grpSp>
      </p:grpSp>
      <p:grpSp>
        <p:nvGrpSpPr>
          <p:cNvPr id="46" name="组合 45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47" name="矩形 46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48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10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0000" r="-3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PART-2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内容目标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34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grpSp>
        <p:nvGrpSpPr>
          <p:cNvPr id="3" name="c99bdd1c-22df-480d-a7d2-b9c544af39b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19138" y="1981200"/>
            <a:ext cx="10666720" cy="3429000"/>
            <a:chOff x="719138" y="1981200"/>
            <a:chExt cx="10666720" cy="3429000"/>
          </a:xfrm>
        </p:grpSpPr>
        <p:sp>
          <p:nvSpPr>
            <p:cNvPr id="4" name="iṣľîḓê"/>
            <p:cNvSpPr/>
            <p:nvPr/>
          </p:nvSpPr>
          <p:spPr>
            <a:xfrm>
              <a:off x="719138" y="1981200"/>
              <a:ext cx="6797040" cy="3429000"/>
            </a:xfrm>
            <a:prstGeom prst="rect">
              <a:avLst/>
            </a:prstGeom>
            <a:blipFill dpi="0"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5" name="íṣḻïḓé"/>
            <p:cNvGrpSpPr/>
            <p:nvPr/>
          </p:nvGrpSpPr>
          <p:grpSpPr>
            <a:xfrm>
              <a:off x="6809736" y="2145954"/>
              <a:ext cx="814195" cy="716280"/>
              <a:chOff x="5074596" y="1428750"/>
              <a:chExt cx="814195" cy="716280"/>
            </a:xfrm>
          </p:grpSpPr>
          <p:sp>
            <p:nvSpPr>
              <p:cNvPr id="27" name="îṣliḑê"/>
              <p:cNvSpPr/>
              <p:nvPr/>
            </p:nvSpPr>
            <p:spPr>
              <a:xfrm rot="16200000" flipV="1">
                <a:off x="5325645" y="1581884"/>
                <a:ext cx="716280" cy="410011"/>
              </a:xfrm>
              <a:prstGeom prst="parallelogram">
                <a:avLst>
                  <a:gd name="adj" fmla="val 51017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ïśḻïdè"/>
              <p:cNvSpPr/>
              <p:nvPr/>
            </p:nvSpPr>
            <p:spPr>
              <a:xfrm>
                <a:off x="5074596" y="1428750"/>
                <a:ext cx="814195" cy="5070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000" b="1"/>
                  <a:t>01</a:t>
                </a:r>
                <a:endParaRPr lang="en-US" sz="2000" b="1"/>
              </a:p>
            </p:txBody>
          </p:sp>
        </p:grpSp>
        <p:grpSp>
          <p:nvGrpSpPr>
            <p:cNvPr id="6" name="îṩliḋe"/>
            <p:cNvGrpSpPr/>
            <p:nvPr/>
          </p:nvGrpSpPr>
          <p:grpSpPr>
            <a:xfrm>
              <a:off x="6809736" y="2940359"/>
              <a:ext cx="814195" cy="716280"/>
              <a:chOff x="5074596" y="1428750"/>
              <a:chExt cx="814195" cy="716280"/>
            </a:xfrm>
          </p:grpSpPr>
          <p:sp>
            <p:nvSpPr>
              <p:cNvPr id="25" name="iślîḋé"/>
              <p:cNvSpPr/>
              <p:nvPr/>
            </p:nvSpPr>
            <p:spPr>
              <a:xfrm rot="16200000" flipV="1">
                <a:off x="5325645" y="1581884"/>
                <a:ext cx="716280" cy="410011"/>
              </a:xfrm>
              <a:prstGeom prst="parallelogram">
                <a:avLst>
                  <a:gd name="adj" fmla="val 51017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ïŝlîḑé"/>
              <p:cNvSpPr/>
              <p:nvPr/>
            </p:nvSpPr>
            <p:spPr>
              <a:xfrm>
                <a:off x="5074596" y="1428750"/>
                <a:ext cx="814195" cy="50705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000" b="1"/>
                  <a:t>02</a:t>
                </a:r>
                <a:endParaRPr lang="en-US" sz="2000" b="1"/>
              </a:p>
            </p:txBody>
          </p:sp>
        </p:grpSp>
        <p:grpSp>
          <p:nvGrpSpPr>
            <p:cNvPr id="7" name="ïśḷîdé"/>
            <p:cNvGrpSpPr/>
            <p:nvPr/>
          </p:nvGrpSpPr>
          <p:grpSpPr>
            <a:xfrm>
              <a:off x="6809736" y="3734763"/>
              <a:ext cx="814195" cy="716280"/>
              <a:chOff x="5074596" y="1428750"/>
              <a:chExt cx="814195" cy="716280"/>
            </a:xfrm>
          </p:grpSpPr>
          <p:sp>
            <p:nvSpPr>
              <p:cNvPr id="23" name="îṧḻiḑe"/>
              <p:cNvSpPr/>
              <p:nvPr/>
            </p:nvSpPr>
            <p:spPr>
              <a:xfrm rot="16200000" flipV="1">
                <a:off x="5325645" y="1581884"/>
                <a:ext cx="716280" cy="410011"/>
              </a:xfrm>
              <a:prstGeom prst="parallelogram">
                <a:avLst>
                  <a:gd name="adj" fmla="val 51017"/>
                </a:avLst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šľïḍe"/>
              <p:cNvSpPr/>
              <p:nvPr/>
            </p:nvSpPr>
            <p:spPr>
              <a:xfrm>
                <a:off x="5074596" y="1428750"/>
                <a:ext cx="814195" cy="50705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000" b="1"/>
                  <a:t>03</a:t>
                </a:r>
                <a:endParaRPr lang="en-US" sz="2000" b="1"/>
              </a:p>
            </p:txBody>
          </p:sp>
        </p:grpSp>
        <p:grpSp>
          <p:nvGrpSpPr>
            <p:cNvPr id="8" name="ïšļîdè"/>
            <p:cNvGrpSpPr/>
            <p:nvPr/>
          </p:nvGrpSpPr>
          <p:grpSpPr>
            <a:xfrm>
              <a:off x="6809736" y="4529167"/>
              <a:ext cx="814195" cy="716280"/>
              <a:chOff x="5074596" y="1428750"/>
              <a:chExt cx="814195" cy="716280"/>
            </a:xfrm>
          </p:grpSpPr>
          <p:sp>
            <p:nvSpPr>
              <p:cNvPr id="21" name="iśḻiḍê"/>
              <p:cNvSpPr/>
              <p:nvPr/>
            </p:nvSpPr>
            <p:spPr>
              <a:xfrm rot="16200000" flipV="1">
                <a:off x="5325645" y="1581884"/>
                <a:ext cx="716280" cy="410011"/>
              </a:xfrm>
              <a:prstGeom prst="parallelogram">
                <a:avLst>
                  <a:gd name="adj" fmla="val 51017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ís1ïďé"/>
              <p:cNvSpPr/>
              <p:nvPr/>
            </p:nvSpPr>
            <p:spPr>
              <a:xfrm>
                <a:off x="5074596" y="1428750"/>
                <a:ext cx="814195" cy="50705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000" b="1"/>
                  <a:t>04</a:t>
                </a:r>
                <a:endParaRPr lang="en-US" sz="2000" b="1"/>
              </a:p>
            </p:txBody>
          </p:sp>
        </p:grpSp>
        <p:grpSp>
          <p:nvGrpSpPr>
            <p:cNvPr id="9" name="išḻíḋê"/>
            <p:cNvGrpSpPr/>
            <p:nvPr/>
          </p:nvGrpSpPr>
          <p:grpSpPr>
            <a:xfrm>
              <a:off x="7752184" y="2145954"/>
              <a:ext cx="3633674" cy="584776"/>
              <a:chOff x="7752184" y="2145954"/>
              <a:chExt cx="3633674" cy="584776"/>
            </a:xfrm>
          </p:grpSpPr>
          <p:sp>
            <p:nvSpPr>
              <p:cNvPr id="19" name="îṣlïḓe"/>
              <p:cNvSpPr txBox="1"/>
              <p:nvPr/>
            </p:nvSpPr>
            <p:spPr bwMode="auto">
              <a:xfrm>
                <a:off x="7752184" y="2145954"/>
                <a:ext cx="1261884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l" eaLnBrk="1" fontAlgn="auto" hangingPunct="1">
                  <a:defRPr/>
                </a:pPr>
                <a:r>
                  <a:rPr lang="zh-CN" altLang="en-US" sz="1400" b="1">
                    <a:solidFill>
                      <a:schemeClr val="accent1">
                        <a:lumMod val="100000"/>
                      </a:schemeClr>
                    </a:solidFill>
                  </a:rPr>
                  <a:t>监测并优化搜狐新闻的崩溃</a:t>
                </a:r>
                <a:endParaRPr lang="zh-CN" altLang="en-US" sz="1400" b="1">
                  <a:solidFill>
                    <a:schemeClr val="accen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îş1îḍé"/>
              <p:cNvSpPr txBox="1"/>
              <p:nvPr/>
            </p:nvSpPr>
            <p:spPr bwMode="auto">
              <a:xfrm>
                <a:off x="7752184" y="2453731"/>
                <a:ext cx="3633674" cy="276999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0" name="iṥļïďé"/>
            <p:cNvGrpSpPr/>
            <p:nvPr/>
          </p:nvGrpSpPr>
          <p:grpSpPr>
            <a:xfrm>
              <a:off x="7752184" y="2940358"/>
              <a:ext cx="3633674" cy="584776"/>
              <a:chOff x="7752184" y="2145954"/>
              <a:chExt cx="3633674" cy="584776"/>
            </a:xfrm>
          </p:grpSpPr>
          <p:sp>
            <p:nvSpPr>
              <p:cNvPr id="17" name="işļïḋe"/>
              <p:cNvSpPr txBox="1"/>
              <p:nvPr/>
            </p:nvSpPr>
            <p:spPr bwMode="auto">
              <a:xfrm>
                <a:off x="7752184" y="2145954"/>
                <a:ext cx="1261884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l" eaLnBrk="1" fontAlgn="auto" hangingPunct="1">
                  <a:defRPr/>
                </a:pPr>
                <a:r>
                  <a:rPr lang="zh-CN" altLang="en-US" sz="1400" b="1">
                    <a:solidFill>
                      <a:schemeClr val="accent2">
                        <a:lumMod val="100000"/>
                      </a:schemeClr>
                    </a:solidFill>
                  </a:rPr>
                  <a:t>完成上级领导分配的产品需求</a:t>
                </a:r>
                <a:endParaRPr lang="zh-CN" altLang="en-US" sz="1400" b="1">
                  <a:solidFill>
                    <a:schemeClr val="accent2">
                      <a:lumMod val="100000"/>
                    </a:schemeClr>
                  </a:solidFill>
                </a:endParaRPr>
              </a:p>
              <a:p>
                <a:pPr algn="l" eaLnBrk="1" fontAlgn="auto" hangingPunct="1">
                  <a:defRPr/>
                </a:pPr>
                <a:endParaRPr lang="zh-CN" altLang="en-US" sz="1400" b="1">
                  <a:solidFill>
                    <a:schemeClr val="accent2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i$ḻiḍe"/>
              <p:cNvSpPr txBox="1"/>
              <p:nvPr/>
            </p:nvSpPr>
            <p:spPr bwMode="auto">
              <a:xfrm>
                <a:off x="7752184" y="2453731"/>
                <a:ext cx="3633674" cy="276999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1" name="îṥ1íḑê"/>
            <p:cNvGrpSpPr/>
            <p:nvPr/>
          </p:nvGrpSpPr>
          <p:grpSpPr>
            <a:xfrm>
              <a:off x="7752184" y="3734762"/>
              <a:ext cx="3633674" cy="584776"/>
              <a:chOff x="7752184" y="2145954"/>
              <a:chExt cx="3633674" cy="584776"/>
            </a:xfrm>
          </p:grpSpPr>
          <p:sp>
            <p:nvSpPr>
              <p:cNvPr id="15" name="îṣlíḋè"/>
              <p:cNvSpPr txBox="1"/>
              <p:nvPr/>
            </p:nvSpPr>
            <p:spPr bwMode="auto">
              <a:xfrm>
                <a:off x="7752184" y="2145954"/>
                <a:ext cx="1261884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l" eaLnBrk="1" fontAlgn="auto" hangingPunct="1">
                  <a:defRPr/>
                </a:pPr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</a:rPr>
                  <a:t>技术调研</a:t>
                </a:r>
                <a:endParaRPr lang="zh-CN" altLang="en-US" sz="1400" b="1">
                  <a:solidFill>
                    <a:schemeClr val="accent3">
                      <a:lumMod val="100000"/>
                    </a:schemeClr>
                  </a:solidFill>
                </a:endParaRPr>
              </a:p>
              <a:p>
                <a:pPr algn="l" eaLnBrk="1" fontAlgn="auto" hangingPunct="1">
                  <a:defRPr/>
                </a:pPr>
                <a:endParaRPr lang="zh-CN" altLang="en-US" sz="1400" b="1">
                  <a:solidFill>
                    <a:schemeClr val="accent3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íšḻíḍê"/>
              <p:cNvSpPr txBox="1"/>
              <p:nvPr/>
            </p:nvSpPr>
            <p:spPr bwMode="auto">
              <a:xfrm>
                <a:off x="7752184" y="2453731"/>
                <a:ext cx="3633674" cy="276999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2" name="ïṣļïḍe"/>
            <p:cNvGrpSpPr/>
            <p:nvPr/>
          </p:nvGrpSpPr>
          <p:grpSpPr>
            <a:xfrm>
              <a:off x="7752184" y="4529166"/>
              <a:ext cx="3633674" cy="584776"/>
              <a:chOff x="7752184" y="2145954"/>
              <a:chExt cx="3633674" cy="584776"/>
            </a:xfrm>
          </p:grpSpPr>
          <p:sp>
            <p:nvSpPr>
              <p:cNvPr id="13" name="ïṧ1iḋè"/>
              <p:cNvSpPr txBox="1"/>
              <p:nvPr/>
            </p:nvSpPr>
            <p:spPr bwMode="auto">
              <a:xfrm>
                <a:off x="7752184" y="2145954"/>
                <a:ext cx="1261884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l" eaLnBrk="1" fontAlgn="auto" hangingPunct="1">
                  <a:defRPr/>
                </a:pPr>
                <a:r>
                  <a:rPr lang="en-US" altLang="zh-CN" sz="1400" b="1">
                    <a:solidFill>
                      <a:schemeClr val="accent4">
                        <a:lumMod val="100000"/>
                      </a:schemeClr>
                    </a:solidFill>
                  </a:rPr>
                  <a:t>Co</a:t>
                </a:r>
                <a:r>
                  <a:rPr lang="zh-CN" altLang="en-US" sz="1400" b="1">
                    <a:solidFill>
                      <a:schemeClr val="accent4">
                        <a:lumMod val="100000"/>
                      </a:schemeClr>
                    </a:solidFill>
                  </a:rPr>
                  <a:t>de </a:t>
                </a:r>
                <a:r>
                  <a:rPr lang="en-US" altLang="zh-CN" sz="1400" b="1">
                    <a:solidFill>
                      <a:schemeClr val="accent4">
                        <a:lumMod val="100000"/>
                      </a:schemeClr>
                    </a:solidFill>
                  </a:rPr>
                  <a:t>R</a:t>
                </a:r>
                <a:r>
                  <a:rPr lang="zh-CN" altLang="en-US" sz="1400" b="1">
                    <a:solidFill>
                      <a:schemeClr val="accent4">
                        <a:lumMod val="100000"/>
                      </a:schemeClr>
                    </a:solidFill>
                  </a:rPr>
                  <a:t>eview</a:t>
                </a:r>
                <a:endParaRPr lang="zh-CN" altLang="en-US" sz="1400" b="1">
                  <a:solidFill>
                    <a:schemeClr val="accent4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ïṩḻidè"/>
              <p:cNvSpPr txBox="1"/>
              <p:nvPr/>
            </p:nvSpPr>
            <p:spPr bwMode="auto">
              <a:xfrm>
                <a:off x="7752184" y="2453731"/>
                <a:ext cx="3633674" cy="276999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476262" y="353863"/>
            <a:ext cx="3572245" cy="892728"/>
            <a:chOff x="476262" y="353863"/>
            <a:chExt cx="3572245" cy="892728"/>
          </a:xfrm>
        </p:grpSpPr>
        <p:sp>
          <p:nvSpPr>
            <p:cNvPr id="36" name="矩形 35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37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sp>
        <p:nvSpPr>
          <p:cNvPr id="29" name="矩形 28"/>
          <p:cNvSpPr/>
          <p:nvPr/>
        </p:nvSpPr>
        <p:spPr>
          <a:xfrm>
            <a:off x="7752080" y="1442085"/>
            <a:ext cx="2258695" cy="52197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800" spc="6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主要内容</a:t>
            </a:r>
            <a:endParaRPr lang="zh-CN" altLang="en-US" sz="2800" spc="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99709880-7816-4d42-9109-289889db07f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494773" y="0"/>
            <a:ext cx="10697227" cy="6858000"/>
            <a:chOff x="1494773" y="0"/>
            <a:chExt cx="10697227" cy="6858000"/>
          </a:xfrm>
        </p:grpSpPr>
        <p:sp>
          <p:nvSpPr>
            <p:cNvPr id="4" name="îśľíḍe"/>
            <p:cNvSpPr/>
            <p:nvPr/>
          </p:nvSpPr>
          <p:spPr>
            <a:xfrm>
              <a:off x="4367808" y="0"/>
              <a:ext cx="7824192" cy="6858000"/>
            </a:xfrm>
            <a:prstGeom prst="rect">
              <a:avLst/>
            </a:prstGeom>
            <a:blipFill dpi="0"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îŝļîḓê"/>
            <p:cNvSpPr>
              <a:spLocks noChangeAspect="1" noAdjustHandles="1"/>
            </p:cNvSpPr>
            <p:nvPr/>
          </p:nvSpPr>
          <p:spPr bwMode="auto">
            <a:xfrm flipV="1">
              <a:off x="2531350" y="0"/>
              <a:ext cx="6179931" cy="6858000"/>
            </a:xfrm>
            <a:custGeom>
              <a:avLst/>
              <a:gdLst>
                <a:gd name="connsiteX0" fmla="*/ 0 w 6179931"/>
                <a:gd name="connsiteY0" fmla="*/ 6858000 h 6858000"/>
                <a:gd name="connsiteX1" fmla="*/ 2890289 w 6179931"/>
                <a:gd name="connsiteY1" fmla="*/ 6858000 h 6858000"/>
                <a:gd name="connsiteX2" fmla="*/ 2890290 w 6179931"/>
                <a:gd name="connsiteY2" fmla="*/ 6858000 h 6858000"/>
                <a:gd name="connsiteX3" fmla="*/ 6179931 w 6179931"/>
                <a:gd name="connsiteY3" fmla="*/ 6858000 h 6858000"/>
                <a:gd name="connsiteX4" fmla="*/ 2890290 w 6179931"/>
                <a:gd name="connsiteY4" fmla="*/ 2 h 6858000"/>
                <a:gd name="connsiteX5" fmla="*/ 2890290 w 6179931"/>
                <a:gd name="connsiteY5" fmla="*/ 0 h 6858000"/>
                <a:gd name="connsiteX6" fmla="*/ 2890289 w 6179931"/>
                <a:gd name="connsiteY6" fmla="*/ 0 h 6858000"/>
                <a:gd name="connsiteX7" fmla="*/ 0 w 6179931"/>
                <a:gd name="connsiteY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9931" h="6858000">
                  <a:moveTo>
                    <a:pt x="0" y="6858000"/>
                  </a:moveTo>
                  <a:lnTo>
                    <a:pt x="2890289" y="6858000"/>
                  </a:lnTo>
                  <a:lnTo>
                    <a:pt x="2890290" y="6858000"/>
                  </a:lnTo>
                  <a:lnTo>
                    <a:pt x="6179931" y="6858000"/>
                  </a:lnTo>
                  <a:lnTo>
                    <a:pt x="2890290" y="2"/>
                  </a:lnTo>
                  <a:lnTo>
                    <a:pt x="2890290" y="0"/>
                  </a:lnTo>
                  <a:lnTo>
                    <a:pt x="28902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6" name="iṥḷíḋé"/>
            <p:cNvGrpSpPr/>
            <p:nvPr/>
          </p:nvGrpSpPr>
          <p:grpSpPr>
            <a:xfrm>
              <a:off x="1494773" y="1831351"/>
              <a:ext cx="7384576" cy="3536166"/>
              <a:chOff x="1494773" y="1831351"/>
              <a:chExt cx="7384576" cy="3536166"/>
            </a:xfrm>
          </p:grpSpPr>
          <p:grpSp>
            <p:nvGrpSpPr>
              <p:cNvPr id="7" name="ïṥlïďê"/>
              <p:cNvGrpSpPr/>
              <p:nvPr/>
            </p:nvGrpSpPr>
            <p:grpSpPr>
              <a:xfrm>
                <a:off x="1494773" y="1831351"/>
                <a:ext cx="7384576" cy="1008112"/>
                <a:chOff x="1494773" y="1831351"/>
                <a:chExt cx="7384576" cy="1008112"/>
              </a:xfrm>
            </p:grpSpPr>
            <p:grpSp>
              <p:nvGrpSpPr>
                <p:cNvPr id="25" name="ï$ḻíḍe"/>
                <p:cNvGrpSpPr/>
                <p:nvPr/>
              </p:nvGrpSpPr>
              <p:grpSpPr>
                <a:xfrm>
                  <a:off x="6555867" y="1831351"/>
                  <a:ext cx="2323482" cy="1008112"/>
                  <a:chOff x="6871948" y="1310315"/>
                  <a:chExt cx="2107496" cy="914400"/>
                </a:xfrm>
              </p:grpSpPr>
              <p:sp>
                <p:nvSpPr>
                  <p:cNvPr id="29" name="î$lídé"/>
                  <p:cNvSpPr/>
                  <p:nvPr/>
                </p:nvSpPr>
                <p:spPr>
                  <a:xfrm>
                    <a:off x="6871948" y="1310315"/>
                    <a:ext cx="2107496" cy="914400"/>
                  </a:xfrm>
                  <a:prstGeom prst="parallelogram">
                    <a:avLst>
                      <a:gd name="adj" fmla="val 52419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grpSp>
                <p:nvGrpSpPr>
                  <p:cNvPr id="30" name="iṣļïḋê"/>
                  <p:cNvGrpSpPr/>
                  <p:nvPr/>
                </p:nvGrpSpPr>
                <p:grpSpPr>
                  <a:xfrm>
                    <a:off x="7693127" y="1549630"/>
                    <a:ext cx="465138" cy="435769"/>
                    <a:chOff x="5368132" y="3540125"/>
                    <a:chExt cx="465138" cy="435769"/>
                  </a:xfrm>
                  <a:solidFill>
                    <a:schemeClr val="bg1"/>
                  </a:solidFill>
                </p:grpSpPr>
                <p:sp>
                  <p:nvSpPr>
                    <p:cNvPr id="31" name="îšľiḋé"/>
                    <p:cNvSpPr/>
                    <p:nvPr/>
                  </p:nvSpPr>
                  <p:spPr bwMode="auto">
                    <a:xfrm>
                      <a:off x="5426869" y="3598069"/>
                      <a:ext cx="347663" cy="232569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20699" y="20255"/>
                          </a:moveTo>
                          <a:lnTo>
                            <a:pt x="899" y="20255"/>
                          </a:lnTo>
                          <a:lnTo>
                            <a:pt x="899" y="1350"/>
                          </a:lnTo>
                          <a:lnTo>
                            <a:pt x="20699" y="1350"/>
                          </a:lnTo>
                          <a:cubicBezTo>
                            <a:pt x="20699" y="1350"/>
                            <a:pt x="20699" y="20255"/>
                            <a:pt x="20699" y="20255"/>
                          </a:cubicBezTo>
                          <a:close/>
                          <a:moveTo>
                            <a:pt x="20699" y="0"/>
                          </a:moveTo>
                          <a:lnTo>
                            <a:pt x="899" y="5"/>
                          </a:lnTo>
                          <a:cubicBezTo>
                            <a:pt x="402" y="5"/>
                            <a:pt x="0" y="603"/>
                            <a:pt x="0" y="1350"/>
                          </a:cubicBezTo>
                          <a:lnTo>
                            <a:pt x="0" y="20249"/>
                          </a:lnTo>
                          <a:cubicBezTo>
                            <a:pt x="0" y="20996"/>
                            <a:pt x="402" y="21599"/>
                            <a:pt x="899" y="21599"/>
                          </a:cubicBezTo>
                          <a:lnTo>
                            <a:pt x="20699" y="21599"/>
                          </a:lnTo>
                          <a:cubicBezTo>
                            <a:pt x="21197" y="21599"/>
                            <a:pt x="21600" y="20996"/>
                            <a:pt x="21600" y="20249"/>
                          </a:cubicBezTo>
                          <a:lnTo>
                            <a:pt x="21600" y="1350"/>
                          </a:lnTo>
                          <a:cubicBezTo>
                            <a:pt x="21600" y="603"/>
                            <a:pt x="21197" y="0"/>
                            <a:pt x="20699" y="0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  <p:sp>
                  <p:nvSpPr>
                    <p:cNvPr id="32" name="íṥlîďè"/>
                    <p:cNvSpPr/>
                    <p:nvPr/>
                  </p:nvSpPr>
                  <p:spPr bwMode="auto">
                    <a:xfrm>
                      <a:off x="5368132" y="3540125"/>
                      <a:ext cx="465138" cy="435769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20249" y="16562"/>
                          </a:moveTo>
                          <a:cubicBezTo>
                            <a:pt x="20249" y="16959"/>
                            <a:pt x="19946" y="17282"/>
                            <a:pt x="19575" y="17282"/>
                          </a:cubicBezTo>
                          <a:lnTo>
                            <a:pt x="13499" y="17282"/>
                          </a:lnTo>
                          <a:lnTo>
                            <a:pt x="8099" y="17282"/>
                          </a:lnTo>
                          <a:lnTo>
                            <a:pt x="2024" y="17282"/>
                          </a:lnTo>
                          <a:cubicBezTo>
                            <a:pt x="1651" y="17282"/>
                            <a:pt x="1349" y="16959"/>
                            <a:pt x="1349" y="16562"/>
                          </a:cubicBezTo>
                          <a:lnTo>
                            <a:pt x="1349" y="2160"/>
                          </a:lnTo>
                          <a:cubicBezTo>
                            <a:pt x="1349" y="1762"/>
                            <a:pt x="1651" y="1440"/>
                            <a:pt x="2024" y="1440"/>
                          </a:cubicBezTo>
                          <a:lnTo>
                            <a:pt x="19575" y="1440"/>
                          </a:lnTo>
                          <a:cubicBezTo>
                            <a:pt x="19946" y="1440"/>
                            <a:pt x="20249" y="1762"/>
                            <a:pt x="20249" y="2160"/>
                          </a:cubicBezTo>
                          <a:cubicBezTo>
                            <a:pt x="20249" y="2160"/>
                            <a:pt x="20249" y="16562"/>
                            <a:pt x="20249" y="16562"/>
                          </a:cubicBezTo>
                          <a:close/>
                          <a:moveTo>
                            <a:pt x="19575" y="0"/>
                          </a:moveTo>
                          <a:lnTo>
                            <a:pt x="2024" y="0"/>
                          </a:lnTo>
                          <a:cubicBezTo>
                            <a:pt x="905" y="0"/>
                            <a:pt x="0" y="966"/>
                            <a:pt x="0" y="2160"/>
                          </a:cubicBezTo>
                          <a:lnTo>
                            <a:pt x="0" y="16562"/>
                          </a:lnTo>
                          <a:cubicBezTo>
                            <a:pt x="0" y="17753"/>
                            <a:pt x="903" y="18718"/>
                            <a:pt x="2018" y="18721"/>
                          </a:cubicBezTo>
                          <a:lnTo>
                            <a:pt x="8774" y="18721"/>
                          </a:lnTo>
                          <a:lnTo>
                            <a:pt x="8774" y="19597"/>
                          </a:lnTo>
                          <a:lnTo>
                            <a:pt x="4561" y="20181"/>
                          </a:lnTo>
                          <a:cubicBezTo>
                            <a:pt x="4260" y="20262"/>
                            <a:pt x="4049" y="20549"/>
                            <a:pt x="4049" y="20879"/>
                          </a:cubicBezTo>
                          <a:cubicBezTo>
                            <a:pt x="4049" y="21277"/>
                            <a:pt x="4351" y="21599"/>
                            <a:pt x="4724" y="21599"/>
                          </a:cubicBezTo>
                          <a:lnTo>
                            <a:pt x="16874" y="21599"/>
                          </a:lnTo>
                          <a:cubicBezTo>
                            <a:pt x="17248" y="21599"/>
                            <a:pt x="17549" y="21277"/>
                            <a:pt x="17549" y="20879"/>
                          </a:cubicBezTo>
                          <a:cubicBezTo>
                            <a:pt x="17549" y="20549"/>
                            <a:pt x="17339" y="20262"/>
                            <a:pt x="17038" y="20181"/>
                          </a:cubicBezTo>
                          <a:lnTo>
                            <a:pt x="12824" y="19597"/>
                          </a:lnTo>
                          <a:lnTo>
                            <a:pt x="12824" y="18721"/>
                          </a:lnTo>
                          <a:lnTo>
                            <a:pt x="19581" y="18721"/>
                          </a:lnTo>
                          <a:cubicBezTo>
                            <a:pt x="20696" y="18718"/>
                            <a:pt x="21600" y="17753"/>
                            <a:pt x="21600" y="16562"/>
                          </a:cubicBezTo>
                          <a:lnTo>
                            <a:pt x="21600" y="2160"/>
                          </a:lnTo>
                          <a:cubicBezTo>
                            <a:pt x="21600" y="966"/>
                            <a:pt x="20692" y="0"/>
                            <a:pt x="19575" y="0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</p:grpSp>
            </p:grpSp>
            <p:grpSp>
              <p:nvGrpSpPr>
                <p:cNvPr id="26" name="iś1íḓè"/>
                <p:cNvGrpSpPr/>
                <p:nvPr/>
              </p:nvGrpSpPr>
              <p:grpSpPr>
                <a:xfrm>
                  <a:off x="1494773" y="1949652"/>
                  <a:ext cx="2283670" cy="771511"/>
                  <a:chOff x="1150158" y="1736812"/>
                  <a:chExt cx="2071385" cy="699793"/>
                </a:xfrm>
              </p:grpSpPr>
              <p:sp>
                <p:nvSpPr>
                  <p:cNvPr id="27" name="îṡľïḓê"/>
                  <p:cNvSpPr/>
                  <p:nvPr/>
                </p:nvSpPr>
                <p:spPr>
                  <a:xfrm>
                    <a:off x="1150158" y="1915765"/>
                    <a:ext cx="607515" cy="364112"/>
                  </a:xfrm>
                  <a:prstGeom prst="homePlate">
                    <a:avLst/>
                  </a:prstGeom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anchor="ctr">
                    <a:normAutofit/>
                  </a:bodyPr>
                  <a:lstStyle/>
                  <a:p>
                    <a:pPr algn="ctr"/>
                    <a:r>
                      <a:rPr lang="en-US" sz="2000"/>
                      <a:t>01</a:t>
                    </a:r>
                    <a:endParaRPr lang="en-US" sz="2000" dirty="0"/>
                  </a:p>
                </p:txBody>
              </p:sp>
              <p:sp>
                <p:nvSpPr>
                  <p:cNvPr id="28" name="îš1íḋe"/>
                  <p:cNvSpPr/>
                  <p:nvPr/>
                </p:nvSpPr>
                <p:spPr>
                  <a:xfrm>
                    <a:off x="1810661" y="1736812"/>
                    <a:ext cx="1410882" cy="699793"/>
                  </a:xfrm>
                  <a:prstGeom prst="rect">
                    <a:avLst/>
                  </a:prstGeom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>
                    <a:normAutofit/>
                  </a:bodyPr>
                  <a:lstStyle/>
                  <a:p>
                    <a:pPr algn="l"/>
                    <a:r>
                      <a: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保证搜狐新闻</a:t>
                    </a:r>
                    <a:r>
                      <a:rPr lang="en-US" altLang="zh-CN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i</a:t>
                    </a:r>
                    <a:r>
                      <a: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OS客户端的线上稳定</a:t>
                    </a:r>
                    <a:endParaRPr lang="zh-CN" altLang="en-US" sz="1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grpSp>
            <p:nvGrpSpPr>
              <p:cNvPr id="8" name="iṡlíḓé"/>
              <p:cNvGrpSpPr/>
              <p:nvPr/>
            </p:nvGrpSpPr>
            <p:grpSpPr>
              <a:xfrm>
                <a:off x="1494773" y="3095378"/>
                <a:ext cx="6712637" cy="1008112"/>
                <a:chOff x="1494773" y="2918207"/>
                <a:chExt cx="6712637" cy="1008112"/>
              </a:xfrm>
            </p:grpSpPr>
            <p:grpSp>
              <p:nvGrpSpPr>
                <p:cNvPr id="19" name="îśľîďé"/>
                <p:cNvGrpSpPr/>
                <p:nvPr/>
              </p:nvGrpSpPr>
              <p:grpSpPr>
                <a:xfrm>
                  <a:off x="5883928" y="2918207"/>
                  <a:ext cx="2323482" cy="1008112"/>
                  <a:chOff x="6262471" y="2514600"/>
                  <a:chExt cx="2107496" cy="914400"/>
                </a:xfrm>
              </p:grpSpPr>
              <p:sp>
                <p:nvSpPr>
                  <p:cNvPr id="23" name="ïşḷíḑè"/>
                  <p:cNvSpPr/>
                  <p:nvPr/>
                </p:nvSpPr>
                <p:spPr>
                  <a:xfrm>
                    <a:off x="6262471" y="2514600"/>
                    <a:ext cx="2107496" cy="914400"/>
                  </a:xfrm>
                  <a:prstGeom prst="parallelogram">
                    <a:avLst>
                      <a:gd name="adj" fmla="val 52419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24" name="îṩļïdé"/>
                  <p:cNvSpPr/>
                  <p:nvPr/>
                </p:nvSpPr>
                <p:spPr bwMode="auto">
                  <a:xfrm>
                    <a:off x="7083650" y="2777487"/>
                    <a:ext cx="465138" cy="464344"/>
                  </a:xfrm>
                  <a:custGeom>
                    <a:avLst/>
                    <a:gdLst>
                      <a:gd name="T0" fmla="+- 0 10794 23"/>
                      <a:gd name="T1" fmla="*/ T0 w 21543"/>
                      <a:gd name="T2" fmla="*/ 10800 h 21600"/>
                      <a:gd name="T3" fmla="+- 0 10794 23"/>
                      <a:gd name="T4" fmla="*/ T3 w 21543"/>
                      <a:gd name="T5" fmla="*/ 10800 h 21600"/>
                      <a:gd name="T6" fmla="+- 0 10794 23"/>
                      <a:gd name="T7" fmla="*/ T6 w 21543"/>
                      <a:gd name="T8" fmla="*/ 10800 h 21600"/>
                      <a:gd name="T9" fmla="+- 0 10794 23"/>
                      <a:gd name="T10" fmla="*/ T9 w 21543"/>
                      <a:gd name="T11" fmla="*/ 10800 h 21600"/>
                    </a:gdLst>
                    <a:ahLst/>
                    <a:cxnLst>
                      <a:cxn ang="0">
                        <a:pos x="T1" y="T2"/>
                      </a:cxn>
                      <a:cxn ang="0">
                        <a:pos x="T4" y="T5"/>
                      </a:cxn>
                      <a:cxn ang="0">
                        <a:pos x="T7" y="T8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1543" h="21600">
                        <a:moveTo>
                          <a:pt x="16976" y="19986"/>
                        </a:moveTo>
                        <a:lnTo>
                          <a:pt x="11226" y="17680"/>
                        </a:lnTo>
                        <a:cubicBezTo>
                          <a:pt x="11088" y="17626"/>
                          <a:pt x="10946" y="17608"/>
                          <a:pt x="10806" y="17600"/>
                        </a:cubicBezTo>
                        <a:lnTo>
                          <a:pt x="19660" y="3837"/>
                        </a:lnTo>
                        <a:cubicBezTo>
                          <a:pt x="19660" y="3837"/>
                          <a:pt x="16976" y="19986"/>
                          <a:pt x="16976" y="19986"/>
                        </a:cubicBezTo>
                        <a:close/>
                        <a:moveTo>
                          <a:pt x="6859" y="16244"/>
                        </a:moveTo>
                        <a:cubicBezTo>
                          <a:pt x="6858" y="16242"/>
                          <a:pt x="6855" y="16240"/>
                          <a:pt x="6854" y="16238"/>
                        </a:cubicBezTo>
                        <a:lnTo>
                          <a:pt x="19606" y="2552"/>
                        </a:lnTo>
                        <a:lnTo>
                          <a:pt x="8735" y="19536"/>
                        </a:lnTo>
                        <a:cubicBezTo>
                          <a:pt x="8735" y="19536"/>
                          <a:pt x="6859" y="16244"/>
                          <a:pt x="6859" y="16244"/>
                        </a:cubicBezTo>
                        <a:close/>
                        <a:moveTo>
                          <a:pt x="2111" y="14024"/>
                        </a:moveTo>
                        <a:lnTo>
                          <a:pt x="17712" y="3595"/>
                        </a:lnTo>
                        <a:lnTo>
                          <a:pt x="6369" y="15770"/>
                        </a:lnTo>
                        <a:cubicBezTo>
                          <a:pt x="6309" y="15734"/>
                          <a:pt x="6256" y="15687"/>
                          <a:pt x="6190" y="15660"/>
                        </a:cubicBezTo>
                        <a:cubicBezTo>
                          <a:pt x="6190" y="15660"/>
                          <a:pt x="2111" y="14024"/>
                          <a:pt x="2111" y="14024"/>
                        </a:cubicBezTo>
                        <a:close/>
                        <a:moveTo>
                          <a:pt x="21234" y="108"/>
                        </a:moveTo>
                        <a:cubicBezTo>
                          <a:pt x="21123" y="35"/>
                          <a:pt x="20996" y="0"/>
                          <a:pt x="20868" y="0"/>
                        </a:cubicBezTo>
                        <a:cubicBezTo>
                          <a:pt x="20738" y="0"/>
                          <a:pt x="20608" y="36"/>
                          <a:pt x="20495" y="113"/>
                        </a:cubicBezTo>
                        <a:lnTo>
                          <a:pt x="299" y="13613"/>
                        </a:lnTo>
                        <a:cubicBezTo>
                          <a:pt x="91" y="13751"/>
                          <a:pt x="-23" y="13995"/>
                          <a:pt x="3" y="14244"/>
                        </a:cubicBezTo>
                        <a:cubicBezTo>
                          <a:pt x="28" y="14494"/>
                          <a:pt x="190" y="14708"/>
                          <a:pt x="422" y="14801"/>
                        </a:cubicBezTo>
                        <a:lnTo>
                          <a:pt x="5689" y="16914"/>
                        </a:lnTo>
                        <a:lnTo>
                          <a:pt x="8166" y="21259"/>
                        </a:lnTo>
                        <a:cubicBezTo>
                          <a:pt x="8284" y="21468"/>
                          <a:pt x="8505" y="21597"/>
                          <a:pt x="8743" y="21599"/>
                        </a:cubicBezTo>
                        <a:lnTo>
                          <a:pt x="8751" y="21599"/>
                        </a:lnTo>
                        <a:cubicBezTo>
                          <a:pt x="8987" y="21599"/>
                          <a:pt x="9206" y="21474"/>
                          <a:pt x="9328" y="21271"/>
                        </a:cubicBezTo>
                        <a:lnTo>
                          <a:pt x="10726" y="18934"/>
                        </a:lnTo>
                        <a:lnTo>
                          <a:pt x="17253" y="21551"/>
                        </a:lnTo>
                        <a:cubicBezTo>
                          <a:pt x="17332" y="21584"/>
                          <a:pt x="17418" y="21599"/>
                          <a:pt x="17502" y="21599"/>
                        </a:cubicBezTo>
                        <a:cubicBezTo>
                          <a:pt x="17617" y="21599"/>
                          <a:pt x="17731" y="21571"/>
                          <a:pt x="17832" y="21512"/>
                        </a:cubicBezTo>
                        <a:cubicBezTo>
                          <a:pt x="18010" y="21412"/>
                          <a:pt x="18133" y="21238"/>
                          <a:pt x="18167" y="21035"/>
                        </a:cubicBezTo>
                        <a:lnTo>
                          <a:pt x="21533" y="785"/>
                        </a:lnTo>
                        <a:cubicBezTo>
                          <a:pt x="21576" y="520"/>
                          <a:pt x="21459" y="254"/>
                          <a:pt x="21234" y="108"/>
                        </a:cubicBez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20" name="isḻiḍe"/>
                <p:cNvGrpSpPr/>
                <p:nvPr/>
              </p:nvGrpSpPr>
              <p:grpSpPr>
                <a:xfrm>
                  <a:off x="1494773" y="3036508"/>
                  <a:ext cx="2283667" cy="771511"/>
                  <a:chOff x="1150158" y="2583172"/>
                  <a:chExt cx="2071382" cy="699793"/>
                </a:xfrm>
              </p:grpSpPr>
              <p:sp>
                <p:nvSpPr>
                  <p:cNvPr id="21" name="îṩ1ïďê"/>
                  <p:cNvSpPr/>
                  <p:nvPr/>
                </p:nvSpPr>
                <p:spPr>
                  <a:xfrm>
                    <a:off x="1150158" y="2762125"/>
                    <a:ext cx="607515" cy="364112"/>
                  </a:xfrm>
                  <a:prstGeom prst="homePlat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anchor="ctr">
                    <a:normAutofit/>
                  </a:bodyPr>
                  <a:lstStyle/>
                  <a:p>
                    <a:pPr algn="ctr"/>
                    <a:r>
                      <a:rPr lang="en-US" sz="2000"/>
                      <a:t>02</a:t>
                    </a:r>
                    <a:endParaRPr lang="en-US" sz="2000" dirty="0"/>
                  </a:p>
                </p:txBody>
              </p:sp>
              <p:sp>
                <p:nvSpPr>
                  <p:cNvPr id="22" name="ïSḻiďè"/>
                  <p:cNvSpPr/>
                  <p:nvPr/>
                </p:nvSpPr>
                <p:spPr>
                  <a:xfrm>
                    <a:off x="1810661" y="2583172"/>
                    <a:ext cx="1410879" cy="699793"/>
                  </a:xfrm>
                  <a:prstGeom prst="rect">
                    <a:avLst/>
                  </a:prstGeom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>
                    <a:normAutofit/>
                  </a:bodyPr>
                  <a:lstStyle/>
                  <a:p>
                    <a:pPr algn="l"/>
                    <a:r>
                      <a: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在排期内完成需求，上线后无重大崩溃</a:t>
                    </a:r>
                    <a:endParaRPr lang="zh-CN" altLang="en-US" sz="1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  <p:grpSp>
            <p:nvGrpSpPr>
              <p:cNvPr id="9" name="išliḋe"/>
              <p:cNvGrpSpPr/>
              <p:nvPr/>
            </p:nvGrpSpPr>
            <p:grpSpPr>
              <a:xfrm>
                <a:off x="1494773" y="4359405"/>
                <a:ext cx="6040698" cy="1008112"/>
                <a:chOff x="1494773" y="4005064"/>
                <a:chExt cx="6040698" cy="1008112"/>
              </a:xfrm>
            </p:grpSpPr>
            <p:grpSp>
              <p:nvGrpSpPr>
                <p:cNvPr id="10" name="islïḋe"/>
                <p:cNvGrpSpPr/>
                <p:nvPr/>
              </p:nvGrpSpPr>
              <p:grpSpPr>
                <a:xfrm>
                  <a:off x="5211989" y="4005064"/>
                  <a:ext cx="2323482" cy="1008112"/>
                  <a:chOff x="5652994" y="3718885"/>
                  <a:chExt cx="2107496" cy="914400"/>
                </a:xfrm>
              </p:grpSpPr>
              <p:sp>
                <p:nvSpPr>
                  <p:cNvPr id="14" name="íṧľiḓe"/>
                  <p:cNvSpPr/>
                  <p:nvPr/>
                </p:nvSpPr>
                <p:spPr>
                  <a:xfrm>
                    <a:off x="5652994" y="3718885"/>
                    <a:ext cx="2107496" cy="914400"/>
                  </a:xfrm>
                  <a:prstGeom prst="parallelogram">
                    <a:avLst>
                      <a:gd name="adj" fmla="val 52419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grpSp>
                <p:nvGrpSpPr>
                  <p:cNvPr id="15" name="îṡḻïḓé"/>
                  <p:cNvGrpSpPr/>
                  <p:nvPr/>
                </p:nvGrpSpPr>
                <p:grpSpPr>
                  <a:xfrm>
                    <a:off x="6474173" y="3980425"/>
                    <a:ext cx="465138" cy="391319"/>
                    <a:chOff x="5368132" y="2625725"/>
                    <a:chExt cx="465138" cy="391319"/>
                  </a:xfrm>
                  <a:solidFill>
                    <a:schemeClr val="bg1"/>
                  </a:solidFill>
                </p:grpSpPr>
                <p:sp>
                  <p:nvSpPr>
                    <p:cNvPr id="16" name="îṡḷiḋe"/>
                    <p:cNvSpPr/>
                    <p:nvPr/>
                  </p:nvSpPr>
                  <p:spPr bwMode="auto">
                    <a:xfrm>
                      <a:off x="5484813" y="2727325"/>
                      <a:ext cx="231775" cy="231775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16948" y="16070"/>
                          </a:moveTo>
                          <a:cubicBezTo>
                            <a:pt x="14037" y="19468"/>
                            <a:pt x="8925" y="19859"/>
                            <a:pt x="5529" y="16948"/>
                          </a:cubicBezTo>
                          <a:cubicBezTo>
                            <a:pt x="2130" y="14038"/>
                            <a:pt x="1740" y="8924"/>
                            <a:pt x="4651" y="5527"/>
                          </a:cubicBezTo>
                          <a:cubicBezTo>
                            <a:pt x="7559" y="2131"/>
                            <a:pt x="12674" y="1740"/>
                            <a:pt x="16070" y="4650"/>
                          </a:cubicBezTo>
                          <a:cubicBezTo>
                            <a:pt x="19466" y="7560"/>
                            <a:pt x="19859" y="12673"/>
                            <a:pt x="16948" y="16070"/>
                          </a:cubicBezTo>
                          <a:moveTo>
                            <a:pt x="10800" y="0"/>
                          </a:moveTo>
                          <a:cubicBezTo>
                            <a:pt x="4833" y="0"/>
                            <a:pt x="0" y="4834"/>
                            <a:pt x="0" y="10800"/>
                          </a:cubicBezTo>
                          <a:cubicBezTo>
                            <a:pt x="0" y="16765"/>
                            <a:pt x="4833" y="21599"/>
                            <a:pt x="10800" y="21599"/>
                          </a:cubicBezTo>
                          <a:cubicBezTo>
                            <a:pt x="16764" y="21599"/>
                            <a:pt x="21600" y="16765"/>
                            <a:pt x="21600" y="10800"/>
                          </a:cubicBezTo>
                          <a:cubicBezTo>
                            <a:pt x="21600" y="4834"/>
                            <a:pt x="16764" y="0"/>
                            <a:pt x="10800" y="0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  <p:sp>
                  <p:nvSpPr>
                    <p:cNvPr id="17" name="ïs1ïdè"/>
                    <p:cNvSpPr/>
                    <p:nvPr/>
                  </p:nvSpPr>
                  <p:spPr bwMode="auto">
                    <a:xfrm>
                      <a:off x="5542757" y="2785269"/>
                      <a:ext cx="65088" cy="65088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19200" y="0"/>
                          </a:moveTo>
                          <a:cubicBezTo>
                            <a:pt x="8596" y="0"/>
                            <a:pt x="0" y="8596"/>
                            <a:pt x="0" y="19195"/>
                          </a:cubicBezTo>
                          <a:lnTo>
                            <a:pt x="0" y="19199"/>
                          </a:lnTo>
                          <a:cubicBezTo>
                            <a:pt x="0" y="20524"/>
                            <a:pt x="1068" y="21599"/>
                            <a:pt x="2400" y="21599"/>
                          </a:cubicBezTo>
                          <a:cubicBezTo>
                            <a:pt x="3721" y="21599"/>
                            <a:pt x="4800" y="20524"/>
                            <a:pt x="4800" y="19199"/>
                          </a:cubicBezTo>
                          <a:lnTo>
                            <a:pt x="4800" y="19195"/>
                          </a:lnTo>
                          <a:cubicBezTo>
                            <a:pt x="4800" y="11247"/>
                            <a:pt x="11240" y="4799"/>
                            <a:pt x="19200" y="4799"/>
                          </a:cubicBezTo>
                          <a:cubicBezTo>
                            <a:pt x="20521" y="4799"/>
                            <a:pt x="21600" y="3724"/>
                            <a:pt x="21600" y="2399"/>
                          </a:cubicBezTo>
                          <a:cubicBezTo>
                            <a:pt x="21600" y="1075"/>
                            <a:pt x="20521" y="0"/>
                            <a:pt x="19200" y="0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  <p:sp>
                  <p:nvSpPr>
                    <p:cNvPr id="18" name="ïṧlïḋè"/>
                    <p:cNvSpPr/>
                    <p:nvPr/>
                  </p:nvSpPr>
                  <p:spPr bwMode="auto">
                    <a:xfrm>
                      <a:off x="5368132" y="2625725"/>
                      <a:ext cx="465138" cy="391319"/>
                    </a:xfrm>
                    <a:custGeom>
                      <a:avLst/>
                      <a:gdLst>
                        <a:gd name="T0" fmla="*/ 10800 w 21600"/>
                        <a:gd name="T1" fmla="*/ 10800 h 21600"/>
                        <a:gd name="T2" fmla="*/ 10800 w 21600"/>
                        <a:gd name="T3" fmla="*/ 10800 h 21600"/>
                        <a:gd name="T4" fmla="*/ 10800 w 21600"/>
                        <a:gd name="T5" fmla="*/ 10800 h 21600"/>
                        <a:gd name="T6" fmla="*/ 10800 w 21600"/>
                        <a:gd name="T7" fmla="*/ 10800 h 216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21600" h="21600">
                          <a:moveTo>
                            <a:pt x="20249" y="19199"/>
                          </a:moveTo>
                          <a:cubicBezTo>
                            <a:pt x="20249" y="19642"/>
                            <a:pt x="19948" y="19999"/>
                            <a:pt x="19575" y="19999"/>
                          </a:cubicBezTo>
                          <a:lnTo>
                            <a:pt x="2024" y="19999"/>
                          </a:lnTo>
                          <a:cubicBezTo>
                            <a:pt x="1651" y="19999"/>
                            <a:pt x="1349" y="19642"/>
                            <a:pt x="1349" y="19199"/>
                          </a:cubicBezTo>
                          <a:lnTo>
                            <a:pt x="1349" y="7200"/>
                          </a:lnTo>
                          <a:cubicBezTo>
                            <a:pt x="1349" y="6809"/>
                            <a:pt x="1588" y="6475"/>
                            <a:pt x="1914" y="6411"/>
                          </a:cubicBezTo>
                          <a:lnTo>
                            <a:pt x="5588" y="5684"/>
                          </a:lnTo>
                          <a:lnTo>
                            <a:pt x="6797" y="2103"/>
                          </a:lnTo>
                          <a:cubicBezTo>
                            <a:pt x="6900" y="1799"/>
                            <a:pt x="7148" y="1600"/>
                            <a:pt x="7424" y="1600"/>
                          </a:cubicBezTo>
                          <a:lnTo>
                            <a:pt x="14174" y="1600"/>
                          </a:lnTo>
                          <a:cubicBezTo>
                            <a:pt x="14450" y="1600"/>
                            <a:pt x="14698" y="1799"/>
                            <a:pt x="14801" y="2103"/>
                          </a:cubicBezTo>
                          <a:lnTo>
                            <a:pt x="16010" y="5684"/>
                          </a:lnTo>
                          <a:lnTo>
                            <a:pt x="19685" y="6411"/>
                          </a:lnTo>
                          <a:cubicBezTo>
                            <a:pt x="20011" y="6475"/>
                            <a:pt x="20249" y="6809"/>
                            <a:pt x="20249" y="7200"/>
                          </a:cubicBezTo>
                          <a:cubicBezTo>
                            <a:pt x="20249" y="7200"/>
                            <a:pt x="20249" y="19199"/>
                            <a:pt x="20249" y="19199"/>
                          </a:cubicBezTo>
                          <a:close/>
                          <a:moveTo>
                            <a:pt x="19907" y="4832"/>
                          </a:moveTo>
                          <a:lnTo>
                            <a:pt x="16981" y="4254"/>
                          </a:lnTo>
                          <a:lnTo>
                            <a:pt x="16054" y="1507"/>
                          </a:lnTo>
                          <a:cubicBezTo>
                            <a:pt x="15745" y="591"/>
                            <a:pt x="15006" y="0"/>
                            <a:pt x="14174" y="0"/>
                          </a:cubicBezTo>
                          <a:lnTo>
                            <a:pt x="7424" y="0"/>
                          </a:lnTo>
                          <a:cubicBezTo>
                            <a:pt x="6593" y="0"/>
                            <a:pt x="5854" y="591"/>
                            <a:pt x="5543" y="1509"/>
                          </a:cubicBezTo>
                          <a:lnTo>
                            <a:pt x="4618" y="4254"/>
                          </a:lnTo>
                          <a:lnTo>
                            <a:pt x="1692" y="4832"/>
                          </a:lnTo>
                          <a:cubicBezTo>
                            <a:pt x="711" y="5025"/>
                            <a:pt x="0" y="6020"/>
                            <a:pt x="0" y="7200"/>
                          </a:cubicBezTo>
                          <a:lnTo>
                            <a:pt x="0" y="19199"/>
                          </a:lnTo>
                          <a:cubicBezTo>
                            <a:pt x="0" y="20523"/>
                            <a:pt x="908" y="21600"/>
                            <a:pt x="2024" y="21600"/>
                          </a:cubicBezTo>
                          <a:lnTo>
                            <a:pt x="19575" y="21600"/>
                          </a:lnTo>
                          <a:cubicBezTo>
                            <a:pt x="20691" y="21600"/>
                            <a:pt x="21600" y="20523"/>
                            <a:pt x="21600" y="19199"/>
                          </a:cubicBezTo>
                          <a:lnTo>
                            <a:pt x="21600" y="7200"/>
                          </a:lnTo>
                          <a:cubicBezTo>
                            <a:pt x="21600" y="6020"/>
                            <a:pt x="20888" y="5025"/>
                            <a:pt x="19907" y="4832"/>
                          </a:cubicBezTo>
                        </a:path>
                      </a:pathLst>
                    </a:custGeom>
                    <a:grpFill/>
                    <a:ln>
                      <a:noFill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accent1">
                              <a:shade val="50000"/>
                            </a:schemeClr>
                          </a:solidFill>
                          <a:prstDash val="solid"/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/>
                    <a:lstStyle/>
                    <a:p>
                      <a:pPr algn="ctr"/>
                    </a:p>
                  </p:txBody>
                </p:sp>
              </p:grpSp>
            </p:grpSp>
            <p:grpSp>
              <p:nvGrpSpPr>
                <p:cNvPr id="11" name="îṩľíďe"/>
                <p:cNvGrpSpPr/>
                <p:nvPr/>
              </p:nvGrpSpPr>
              <p:grpSpPr>
                <a:xfrm>
                  <a:off x="1494773" y="4123365"/>
                  <a:ext cx="2283668" cy="771511"/>
                  <a:chOff x="1150158" y="3461062"/>
                  <a:chExt cx="2071383" cy="699793"/>
                </a:xfrm>
              </p:grpSpPr>
              <p:sp>
                <p:nvSpPr>
                  <p:cNvPr id="12" name="ïšḻíḋe"/>
                  <p:cNvSpPr/>
                  <p:nvPr/>
                </p:nvSpPr>
                <p:spPr>
                  <a:xfrm>
                    <a:off x="1150158" y="3640015"/>
                    <a:ext cx="607515" cy="364112"/>
                  </a:xfrm>
                  <a:prstGeom prst="homePlat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anchor="ctr">
                    <a:normAutofit/>
                  </a:bodyPr>
                  <a:lstStyle/>
                  <a:p>
                    <a:pPr algn="ctr"/>
                    <a:r>
                      <a:rPr lang="en-US" sz="2000"/>
                      <a:t>03</a:t>
                    </a:r>
                    <a:endParaRPr lang="en-US" sz="2000" dirty="0"/>
                  </a:p>
                </p:txBody>
              </p:sp>
              <p:sp>
                <p:nvSpPr>
                  <p:cNvPr id="13" name="íṧ1íďé"/>
                  <p:cNvSpPr/>
                  <p:nvPr/>
                </p:nvSpPr>
                <p:spPr>
                  <a:xfrm>
                    <a:off x="1810661" y="3461062"/>
                    <a:ext cx="1410880" cy="699793"/>
                  </a:xfrm>
                  <a:prstGeom prst="rect">
                    <a:avLst/>
                  </a:prstGeom>
                  <a:extLst>
                    <a:ext uri="{91240B29-F687-4F45-9708-019B960494DF}">
                      <a14:hiddenLine xmlns:a14="http://schemas.microsoft.com/office/drawing/2010/main" w="12700">
                        <a:solidFill>
                          <a:schemeClr val="accent1">
                            <a:shade val="50000"/>
                          </a:schemeClr>
                        </a:solidFill>
                        <a:prstDash val="solid"/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>
                    <a:normAutofit/>
                  </a:bodyPr>
                  <a:lstStyle/>
                  <a:p>
                    <a:pPr algn="l"/>
                    <a:r>
                      <a: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对产品需求进行评审；技术分享和选型</a:t>
                    </a:r>
                    <a:endParaRPr lang="zh-CN" altLang="en-US" sz="1400" b="1" dirty="0"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</p:grpSp>
          </p:grpSp>
        </p:grpSp>
      </p:grpSp>
      <p:sp>
        <p:nvSpPr>
          <p:cNvPr id="38" name="矩形 37"/>
          <p:cNvSpPr/>
          <p:nvPr/>
        </p:nvSpPr>
        <p:spPr>
          <a:xfrm>
            <a:off x="5883910" y="1236980"/>
            <a:ext cx="104775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spc="6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目标</a:t>
            </a:r>
            <a:endParaRPr lang="zh-CN" altLang="en-US" sz="2800" spc="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03262" y="480863"/>
            <a:ext cx="3572245" cy="892728"/>
            <a:chOff x="476262" y="353863"/>
            <a:chExt cx="3572245" cy="892728"/>
          </a:xfrm>
        </p:grpSpPr>
        <p:sp>
          <p:nvSpPr>
            <p:cNvPr id="33" name="矩形 32"/>
            <p:cNvSpPr/>
            <p:nvPr/>
          </p:nvSpPr>
          <p:spPr>
            <a:xfrm>
              <a:off x="1572642" y="588124"/>
              <a:ext cx="2475865" cy="521970"/>
            </a:xfrm>
            <a:prstGeom prst="rect">
              <a:avLst/>
            </a:prstGeom>
          </p:spPr>
          <p:txBody>
            <a:bodyPr wrap="none">
              <a:spAutoFit/>
            </a:bodyPr>
            <a:p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Sohu News</a:t>
              </a:r>
              <a:endParaRPr lang="en-US" alt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34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tags/tag1.xml><?xml version="1.0" encoding="utf-8"?>
<p:tagLst xmlns:p="http://schemas.openxmlformats.org/presentationml/2006/main">
  <p:tag name="ISLIDE.DIAGRAM" val="cb0348ed-3760-4dcc-9e21-eebaa99e6523"/>
</p:tagLst>
</file>

<file path=ppt/tags/tag2.xml><?xml version="1.0" encoding="utf-8"?>
<p:tagLst xmlns:p="http://schemas.openxmlformats.org/presentationml/2006/main">
  <p:tag name="ISLIDE.DIAGRAM" val="bf9297fb-1ab8-4a3e-a051-3b6e9f33b980"/>
</p:tagLst>
</file>

<file path=ppt/tags/tag3.xml><?xml version="1.0" encoding="utf-8"?>
<p:tagLst xmlns:p="http://schemas.openxmlformats.org/presentationml/2006/main">
  <p:tag name="ISLIDE.DIAGRAM" val="c99bdd1c-22df-480d-a7d2-b9c544af39bf"/>
</p:tagLst>
</file>

<file path=ppt/tags/tag4.xml><?xml version="1.0" encoding="utf-8"?>
<p:tagLst xmlns:p="http://schemas.openxmlformats.org/presentationml/2006/main">
  <p:tag name="ISLIDE.DIAGRAM" val="99709880-7816-4d42-9109-289889db07fd"/>
</p:tagLst>
</file>

<file path=ppt/tags/tag5.xml><?xml version="1.0" encoding="utf-8"?>
<p:tagLst xmlns:p="http://schemas.openxmlformats.org/presentationml/2006/main">
  <p:tag name="ISLIDE.DIAGRAM" val="57952a3b-81d5-4b8d-86a9-f9b53dfb392c"/>
</p:tagLst>
</file>

<file path=ppt/tags/tag6.xml><?xml version="1.0" encoding="utf-8"?>
<p:tagLst xmlns:p="http://schemas.openxmlformats.org/presentationml/2006/main">
  <p:tag name="ISLIDE.DIAGRAM" val="65d66cf9-c850-4fac-9131-29ad77072601"/>
</p:tagLst>
</file>

<file path=ppt/tags/tag7.xml><?xml version="1.0" encoding="utf-8"?>
<p:tagLst xmlns:p="http://schemas.openxmlformats.org/presentationml/2006/main">
  <p:tag name="ISPRING_PRESENTATION_TITLE" val="商务60"/>
</p:tagLst>
</file>

<file path=ppt/theme/theme1.xml><?xml version="1.0" encoding="utf-8"?>
<a:theme xmlns:a="http://schemas.openxmlformats.org/drawingml/2006/main" name="Office 主题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1137</Words>
  <Application>WPS 演示</Application>
  <PresentationFormat>宽屏</PresentationFormat>
  <Paragraphs>193</Paragraphs>
  <Slides>18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6" baseType="lpstr">
      <vt:lpstr>Arial</vt:lpstr>
      <vt:lpstr>方正书宋_GBK</vt:lpstr>
      <vt:lpstr>Wingdings</vt:lpstr>
      <vt:lpstr>Aharoni</vt:lpstr>
      <vt:lpstr>宋体-简</vt:lpstr>
      <vt:lpstr>Agency FB</vt:lpstr>
      <vt:lpstr>微软雅黑</vt:lpstr>
      <vt:lpstr>汉仪旗黑</vt:lpstr>
      <vt:lpstr>微软雅黑</vt:lpstr>
      <vt:lpstr>等线</vt:lpstr>
      <vt:lpstr>汉仪中等线KW</vt:lpstr>
      <vt:lpstr>苹方-简</vt:lpstr>
      <vt:lpstr>宋体</vt:lpstr>
      <vt:lpstr>Arial Unicode MS</vt:lpstr>
      <vt:lpstr>等线 Light</vt:lpstr>
      <vt:lpstr>汉仪书宋二KW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商务60</dc:title>
  <dc:creator>Chiu-z</dc:creator>
  <cp:lastModifiedBy>augus</cp:lastModifiedBy>
  <cp:revision>36</cp:revision>
  <dcterms:created xsi:type="dcterms:W3CDTF">2021-12-27T02:13:41Z</dcterms:created>
  <dcterms:modified xsi:type="dcterms:W3CDTF">2021-12-27T02:13:41Z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